
<file path=[Content_Types].xml><?xml version="1.0" encoding="utf-8"?>
<Types xmlns="http://schemas.openxmlformats.org/package/2006/content-types">
  <Override PartName="/customXml/itemProps3.xml" ContentType="application/vnd.openxmlformats-officedocument.customXml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diagrams/quickStyle4.xml" ContentType="application/vnd.openxmlformats-officedocument.drawingml.diagramStyle+xml"/>
  <Override PartName="/ppt/notesSlides/notesSlide2.xml" ContentType="application/vnd.openxmlformats-officedocument.presentationml.notesSlide+xml"/>
  <Default Extension="svg" ContentType="image/svg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diagrams/layout4.xml" ContentType="application/vnd.openxmlformats-officedocument.drawingml.diagramLayout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17"/>
  </p:notesMasterIdLst>
  <p:handoutMasterIdLst>
    <p:handoutMasterId r:id="rId18"/>
  </p:handoutMasterIdLst>
  <p:sldIdLst>
    <p:sldId id="282" r:id="rId5"/>
    <p:sldId id="321" r:id="rId6"/>
    <p:sldId id="322" r:id="rId7"/>
    <p:sldId id="325" r:id="rId8"/>
    <p:sldId id="327" r:id="rId9"/>
    <p:sldId id="334" r:id="rId10"/>
    <p:sldId id="331" r:id="rId11"/>
    <p:sldId id="328" r:id="rId12"/>
    <p:sldId id="329" r:id="rId13"/>
    <p:sldId id="330" r:id="rId14"/>
    <p:sldId id="335" r:id="rId15"/>
    <p:sldId id="332" r:id="rId16"/>
  </p:sldIdLst>
  <p:sldSz cx="12192000" cy="6858000"/>
  <p:notesSz cx="6858000" cy="9144000"/>
  <p:defaultTextStyle>
    <a:defPPr rtl="0"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003C7D"/>
    <a:srgbClr val="FFFFFF"/>
    <a:srgbClr val="F2F2F2"/>
    <a:srgbClr val="C8DFF2"/>
    <a:srgbClr val="E8E9F2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073A0DAA-6AF3-43AB-8588-CEC1D06C72B9}"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BC89EF96-8CEA-46FF-86C4-4CE0E7609802}" styleName="Светлый стиль 3 — акцент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798" autoAdjust="0"/>
  </p:normalViewPr>
  <p:slideViewPr>
    <p:cSldViewPr snapToGrid="0">
      <p:cViewPr>
        <p:scale>
          <a:sx n="70" d="100"/>
          <a:sy n="70" d="100"/>
        </p:scale>
        <p:origin x="-486" y="-96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9" d="100"/>
          <a:sy n="89" d="100"/>
        </p:scale>
        <p:origin x="2820" y="108"/>
      </p:cViewPr>
      <p:guideLst/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ableStyles" Target="tableStyles.xml"/></Relationships>
</file>

<file path=ppt/diagrams/_rels/data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image" Target="../media/image10.jpeg"/></Relationships>
</file>

<file path=ppt/diagrams/_rels/drawing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image" Target="../media/image10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5_5">
  <dgm:title val=""/>
  <dgm:desc val=""/>
  <dgm:catLst>
    <dgm:cat type="accent5" pri="11500"/>
  </dgm:catLst>
  <dgm:styleLbl name="node0">
    <dgm:fillClrLst meth="cycle">
      <a:schemeClr val="accent5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>
        <a:alpha val="9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>
        <a:alpha val="90000"/>
      </a:schemeClr>
      <a:schemeClr val="accent5">
        <a:alpha val="5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/>
    <dgm:txEffectClrLst/>
  </dgm:styleLbl>
  <dgm:styleLbl name="lnNode1">
    <dgm:fillClrLst>
      <a:schemeClr val="accent5">
        <a:shade val="90000"/>
      </a:schemeClr>
      <a:schemeClr val="accent5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shade val="80000"/>
        <a:alpha val="50000"/>
      </a:schemeClr>
      <a:schemeClr val="accent5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  <a:alpha val="90000"/>
      </a:schemeClr>
      <a:schemeClr val="accent5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>
        <a:shade val="90000"/>
      </a:schemeClr>
      <a:schemeClr val="accent5">
        <a:tint val="50000"/>
      </a:schemeClr>
    </dgm:fillClrLst>
    <dgm:linClrLst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fgSibTrans2D1">
    <dgm:fillClrLst>
      <a:schemeClr val="accent5">
        <a:shade val="90000"/>
      </a:schemeClr>
      <a:schemeClr val="accent5">
        <a:tint val="50000"/>
      </a:schemeClr>
    </dgm:fillClrLst>
    <dgm:linClrLst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bgSibTrans2D1">
    <dgm:fillClrLst>
      <a:schemeClr val="accent5">
        <a:shade val="90000"/>
      </a:schemeClr>
      <a:schemeClr val="accent5">
        <a:tint val="50000"/>
      </a:schemeClr>
    </dgm:fillClrLst>
    <dgm:linClrLst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sibTrans1D1">
    <dgm:fillClrLst>
      <a:schemeClr val="accent5">
        <a:shade val="90000"/>
      </a:schemeClr>
      <a:schemeClr val="accent5">
        <a:tint val="50000"/>
      </a:schemeClr>
    </dgm:fillClrLst>
    <dgm:linClrLst>
      <a:schemeClr val="accent5">
        <a:shade val="90000"/>
      </a:schemeClr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5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shade val="80000"/>
      </a:schemeClr>
    </dgm:fillClrLst>
    <dgm:linClrLst meth="repeat">
      <a:schemeClr val="accent5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5">
        <a:tint val="90000"/>
      </a:schemeClr>
    </dgm:fillClrLst>
    <dgm:linClrLst meth="repeat">
      <a:schemeClr val="accent5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5">
        <a:tint val="5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5">
        <a:shade val="8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>
        <a:tint val="90000"/>
      </a:schemeClr>
    </dgm:fillClrLst>
    <dgm:linClrLst meth="repeat">
      <a:schemeClr val="accent5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alpha val="90000"/>
        <a:tint val="40000"/>
      </a:schemeClr>
      <a:schemeClr val="accent5">
        <a:alpha val="5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5_5">
  <dgm:title val=""/>
  <dgm:desc val=""/>
  <dgm:catLst>
    <dgm:cat type="accent5" pri="11500"/>
  </dgm:catLst>
  <dgm:styleLbl name="node0">
    <dgm:fillClrLst meth="cycle">
      <a:schemeClr val="accent5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>
        <a:alpha val="9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>
        <a:alpha val="90000"/>
      </a:schemeClr>
      <a:schemeClr val="accent5">
        <a:alpha val="5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/>
    <dgm:txEffectClrLst/>
  </dgm:styleLbl>
  <dgm:styleLbl name="lnNode1">
    <dgm:fillClrLst>
      <a:schemeClr val="accent5">
        <a:shade val="90000"/>
      </a:schemeClr>
      <a:schemeClr val="accent5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shade val="80000"/>
        <a:alpha val="50000"/>
      </a:schemeClr>
      <a:schemeClr val="accent5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  <a:alpha val="90000"/>
      </a:schemeClr>
      <a:schemeClr val="accent5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>
        <a:shade val="90000"/>
      </a:schemeClr>
      <a:schemeClr val="accent5">
        <a:tint val="50000"/>
      </a:schemeClr>
    </dgm:fillClrLst>
    <dgm:linClrLst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fgSibTrans2D1">
    <dgm:fillClrLst>
      <a:schemeClr val="accent5">
        <a:shade val="90000"/>
      </a:schemeClr>
      <a:schemeClr val="accent5">
        <a:tint val="50000"/>
      </a:schemeClr>
    </dgm:fillClrLst>
    <dgm:linClrLst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bgSibTrans2D1">
    <dgm:fillClrLst>
      <a:schemeClr val="accent5">
        <a:shade val="90000"/>
      </a:schemeClr>
      <a:schemeClr val="accent5">
        <a:tint val="50000"/>
      </a:schemeClr>
    </dgm:fillClrLst>
    <dgm:linClrLst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sibTrans1D1">
    <dgm:fillClrLst>
      <a:schemeClr val="accent5">
        <a:shade val="90000"/>
      </a:schemeClr>
      <a:schemeClr val="accent5">
        <a:tint val="50000"/>
      </a:schemeClr>
    </dgm:fillClrLst>
    <dgm:linClrLst>
      <a:schemeClr val="accent5">
        <a:shade val="90000"/>
      </a:schemeClr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5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shade val="80000"/>
      </a:schemeClr>
    </dgm:fillClrLst>
    <dgm:linClrLst meth="repeat">
      <a:schemeClr val="accent5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5">
        <a:tint val="90000"/>
      </a:schemeClr>
    </dgm:fillClrLst>
    <dgm:linClrLst meth="repeat">
      <a:schemeClr val="accent5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5">
        <a:tint val="5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5">
        <a:shade val="8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>
        <a:tint val="90000"/>
      </a:schemeClr>
    </dgm:fillClrLst>
    <dgm:linClrLst meth="repeat">
      <a:schemeClr val="accent5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alpha val="90000"/>
        <a:tint val="40000"/>
      </a:schemeClr>
      <a:schemeClr val="accent5">
        <a:alpha val="5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5_5">
  <dgm:title val=""/>
  <dgm:desc val=""/>
  <dgm:catLst>
    <dgm:cat type="accent5" pri="11500"/>
  </dgm:catLst>
  <dgm:styleLbl name="node0">
    <dgm:fillClrLst meth="cycle">
      <a:schemeClr val="accent5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>
        <a:alpha val="9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>
        <a:alpha val="90000"/>
      </a:schemeClr>
      <a:schemeClr val="accent5">
        <a:alpha val="5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/>
    <dgm:txEffectClrLst/>
  </dgm:styleLbl>
  <dgm:styleLbl name="lnNode1">
    <dgm:fillClrLst>
      <a:schemeClr val="accent5">
        <a:shade val="90000"/>
      </a:schemeClr>
      <a:schemeClr val="accent5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shade val="80000"/>
        <a:alpha val="50000"/>
      </a:schemeClr>
      <a:schemeClr val="accent5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  <a:alpha val="90000"/>
      </a:schemeClr>
      <a:schemeClr val="accent5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>
        <a:shade val="90000"/>
      </a:schemeClr>
      <a:schemeClr val="accent5">
        <a:tint val="50000"/>
      </a:schemeClr>
    </dgm:fillClrLst>
    <dgm:linClrLst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fgSibTrans2D1">
    <dgm:fillClrLst>
      <a:schemeClr val="accent5">
        <a:shade val="90000"/>
      </a:schemeClr>
      <a:schemeClr val="accent5">
        <a:tint val="50000"/>
      </a:schemeClr>
    </dgm:fillClrLst>
    <dgm:linClrLst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bgSibTrans2D1">
    <dgm:fillClrLst>
      <a:schemeClr val="accent5">
        <a:shade val="90000"/>
      </a:schemeClr>
      <a:schemeClr val="accent5">
        <a:tint val="50000"/>
      </a:schemeClr>
    </dgm:fillClrLst>
    <dgm:linClrLst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sibTrans1D1">
    <dgm:fillClrLst>
      <a:schemeClr val="accent5">
        <a:shade val="90000"/>
      </a:schemeClr>
      <a:schemeClr val="accent5">
        <a:tint val="50000"/>
      </a:schemeClr>
    </dgm:fillClrLst>
    <dgm:linClrLst>
      <a:schemeClr val="accent5">
        <a:shade val="90000"/>
      </a:schemeClr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5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shade val="80000"/>
      </a:schemeClr>
    </dgm:fillClrLst>
    <dgm:linClrLst meth="repeat">
      <a:schemeClr val="accent5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5">
        <a:tint val="90000"/>
      </a:schemeClr>
    </dgm:fillClrLst>
    <dgm:linClrLst meth="repeat">
      <a:schemeClr val="accent5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5">
        <a:tint val="5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5">
        <a:shade val="8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>
        <a:tint val="90000"/>
      </a:schemeClr>
    </dgm:fillClrLst>
    <dgm:linClrLst meth="repeat">
      <a:schemeClr val="accent5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alpha val="90000"/>
        <a:tint val="40000"/>
      </a:schemeClr>
      <a:schemeClr val="accent5">
        <a:alpha val="5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5_3">
  <dgm:title val=""/>
  <dgm:desc val=""/>
  <dgm:catLst>
    <dgm:cat type="accent5" pri="11300"/>
  </dgm:catLst>
  <dgm:styleLbl name="node0">
    <dgm:fillClrLst meth="repeat">
      <a:schemeClr val="accent5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>
        <a:shade val="80000"/>
      </a:schemeClr>
      <a:schemeClr val="accent5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>
        <a:shade val="80000"/>
      </a:schemeClr>
      <a:schemeClr val="accent5">
        <a:tint val="70000"/>
      </a:schemeClr>
    </dgm:fillClrLst>
    <dgm:linClrLst>
      <a:schemeClr val="accent5">
        <a:shade val="80000"/>
      </a:schemeClr>
      <a:schemeClr val="accent5">
        <a:tint val="70000"/>
      </a:schemeClr>
    </dgm:linClrLst>
    <dgm:effectClrLst/>
    <dgm:txLinClrLst/>
    <dgm:txFillClrLst/>
    <dgm:txEffectClrLst/>
  </dgm:styleLbl>
  <dgm:styleLbl name="lnNode1">
    <dgm:fillClrLst>
      <a:schemeClr val="accent5">
        <a:shade val="80000"/>
      </a:schemeClr>
      <a:schemeClr val="accent5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shade val="80000"/>
        <a:alpha val="50000"/>
      </a:schemeClr>
      <a:schemeClr val="accent5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>
        <a:shade val="90000"/>
      </a:schemeClr>
      <a:schemeClr val="accent5">
        <a:tint val="70000"/>
      </a:schemeClr>
    </dgm:fillClrLst>
    <dgm:linClrLst>
      <a:schemeClr val="accent5">
        <a:shade val="90000"/>
      </a:schemeClr>
      <a:schemeClr val="accent5">
        <a:tint val="70000"/>
      </a:schemeClr>
    </dgm:linClrLst>
    <dgm:effectClrLst/>
    <dgm:txLinClrLst/>
    <dgm:txFillClrLst/>
    <dgm:txEffectClrLst/>
  </dgm:styleLbl>
  <dgm:styleLbl name="fgSibTrans2D1">
    <dgm:fillClrLst>
      <a:schemeClr val="accent5">
        <a:shade val="90000"/>
      </a:schemeClr>
      <a:schemeClr val="accent5">
        <a:tint val="70000"/>
      </a:schemeClr>
    </dgm:fillClrLst>
    <dgm:linClrLst>
      <a:schemeClr val="accent5">
        <a:shade val="90000"/>
      </a:schemeClr>
      <a:schemeClr val="accent5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>
        <a:shade val="90000"/>
      </a:schemeClr>
      <a:schemeClr val="accent5">
        <a:tint val="70000"/>
      </a:schemeClr>
    </dgm:fillClrLst>
    <dgm:linClrLst>
      <a:schemeClr val="accent5">
        <a:shade val="90000"/>
      </a:schemeClr>
      <a:schemeClr val="accent5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5">
        <a:shade val="90000"/>
      </a:schemeClr>
      <a:schemeClr val="accent5">
        <a:tint val="70000"/>
      </a:schemeClr>
    </dgm:fillClrLst>
    <dgm:linClrLst>
      <a:schemeClr val="accent5">
        <a:shade val="90000"/>
      </a:schemeClr>
      <a:schemeClr val="accent5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5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>
        <a:tint val="90000"/>
      </a:schemeClr>
    </dgm:fillClrLst>
    <dgm:linClrLst meth="repeat">
      <a:schemeClr val="accent5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5">
        <a:tint val="5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>
        <a:shade val="8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>
        <a:tint val="99000"/>
      </a:schemeClr>
    </dgm:fillClrLst>
    <dgm:linClrLst meth="repeat">
      <a:schemeClr val="accent5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>
        <a:tint val="80000"/>
      </a:schemeClr>
    </dgm:fillClrLst>
    <dgm:linClrLst meth="repeat">
      <a:schemeClr val="accent5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>
        <a:shade val="80000"/>
      </a:schemeClr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>
        <a:shade val="80000"/>
      </a:schemeClr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>
        <a:shade val="80000"/>
      </a:schemeClr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>
        <a:shade val="80000"/>
      </a:schemeClr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>
        <a:shade val="80000"/>
      </a:schemeClr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B558964-BEFC-45BE-9EDC-8D73609322EF}" type="doc">
      <dgm:prSet loTypeId="urn:microsoft.com/office/officeart/2005/8/layout/vList5" loCatId="list" qsTypeId="urn:microsoft.com/office/officeart/2005/8/quickstyle/3d1" qsCatId="3D" csTypeId="urn:microsoft.com/office/officeart/2005/8/colors/accent5_5" csCatId="accent5" phldr="1"/>
      <dgm:spPr/>
      <dgm:t>
        <a:bodyPr/>
        <a:lstStyle/>
        <a:p>
          <a:endParaRPr lang="ru-RU"/>
        </a:p>
      </dgm:t>
    </dgm:pt>
    <dgm:pt modelId="{046F9167-3703-40BD-9023-5ADEF617416F}">
      <dgm:prSet phldrT="[Текст]" custT="1"/>
      <dgm:spPr/>
      <dgm:t>
        <a:bodyPr/>
        <a:lstStyle/>
        <a:p>
          <a:r>
            <a:rPr lang="ru-RU" sz="5400" b="1" dirty="0" smtClean="0"/>
            <a:t>62</a:t>
          </a:r>
          <a:endParaRPr lang="ru-RU" sz="5400" b="1" dirty="0"/>
        </a:p>
      </dgm:t>
    </dgm:pt>
    <dgm:pt modelId="{2DE8DB3F-3431-4228-A489-68A477B2FECA}" type="parTrans" cxnId="{8B9573D0-7E15-42D9-8E7B-09B7E13C56DA}">
      <dgm:prSet/>
      <dgm:spPr/>
      <dgm:t>
        <a:bodyPr/>
        <a:lstStyle/>
        <a:p>
          <a:endParaRPr lang="ru-RU"/>
        </a:p>
      </dgm:t>
    </dgm:pt>
    <dgm:pt modelId="{28D521C1-D997-4C44-8DDD-D260CA7DC592}" type="sibTrans" cxnId="{8B9573D0-7E15-42D9-8E7B-09B7E13C56DA}">
      <dgm:prSet/>
      <dgm:spPr/>
      <dgm:t>
        <a:bodyPr/>
        <a:lstStyle/>
        <a:p>
          <a:endParaRPr lang="ru-RU"/>
        </a:p>
      </dgm:t>
    </dgm:pt>
    <dgm:pt modelId="{B5E5894A-3CE6-4D62-A8F2-BEECF78366AA}">
      <dgm:prSet phldrT="[Текст]" custT="1"/>
      <dgm:spPr/>
      <dgm:t>
        <a:bodyPr/>
        <a:lstStyle/>
        <a:p>
          <a:r>
            <a:rPr lang="ru-RU" sz="2400" b="1" i="0" dirty="0" smtClean="0"/>
            <a:t>Муниципальные дошкольные образовательные организации</a:t>
          </a:r>
          <a:r>
            <a:rPr lang="ru-RU" sz="2800" b="1" i="0" dirty="0" smtClean="0"/>
            <a:t> </a:t>
          </a:r>
          <a:endParaRPr lang="ru-RU" sz="2800" b="1" dirty="0"/>
        </a:p>
      </dgm:t>
    </dgm:pt>
    <dgm:pt modelId="{C787C2E0-99C1-4C49-9D14-F7C303B1BF48}" type="parTrans" cxnId="{38BB221A-0DDD-44A5-8BED-F89CC7FA4CD2}">
      <dgm:prSet/>
      <dgm:spPr/>
      <dgm:t>
        <a:bodyPr/>
        <a:lstStyle/>
        <a:p>
          <a:endParaRPr lang="ru-RU"/>
        </a:p>
      </dgm:t>
    </dgm:pt>
    <dgm:pt modelId="{2EF78120-2817-4FB7-8ACF-3A52C9180C77}" type="sibTrans" cxnId="{38BB221A-0DDD-44A5-8BED-F89CC7FA4CD2}">
      <dgm:prSet/>
      <dgm:spPr/>
      <dgm:t>
        <a:bodyPr/>
        <a:lstStyle/>
        <a:p>
          <a:endParaRPr lang="ru-RU"/>
        </a:p>
      </dgm:t>
    </dgm:pt>
    <dgm:pt modelId="{50D3E76A-A681-4F7C-B69A-916DBF1A52A2}">
      <dgm:prSet phldrT="[Текст]" custT="1"/>
      <dgm:spPr/>
      <dgm:t>
        <a:bodyPr/>
        <a:lstStyle/>
        <a:p>
          <a:r>
            <a:rPr lang="ru-RU" sz="5400" b="1" dirty="0" smtClean="0"/>
            <a:t>8</a:t>
          </a:r>
          <a:endParaRPr lang="ru-RU" sz="5400" b="1" dirty="0"/>
        </a:p>
      </dgm:t>
    </dgm:pt>
    <dgm:pt modelId="{7CC0CC0D-ECB4-4B8C-AA59-C51F0ADAA018}" type="parTrans" cxnId="{4AF216F7-E089-459D-9F05-EF4A00E608DD}">
      <dgm:prSet/>
      <dgm:spPr/>
      <dgm:t>
        <a:bodyPr/>
        <a:lstStyle/>
        <a:p>
          <a:endParaRPr lang="ru-RU"/>
        </a:p>
      </dgm:t>
    </dgm:pt>
    <dgm:pt modelId="{0A4ACFFC-F9D5-44EC-86B6-2D48C0138EEA}" type="sibTrans" cxnId="{4AF216F7-E089-459D-9F05-EF4A00E608DD}">
      <dgm:prSet/>
      <dgm:spPr/>
      <dgm:t>
        <a:bodyPr/>
        <a:lstStyle/>
        <a:p>
          <a:endParaRPr lang="ru-RU"/>
        </a:p>
      </dgm:t>
    </dgm:pt>
    <dgm:pt modelId="{5ED9FB06-A21E-4CD1-86E9-212F467474EB}">
      <dgm:prSet phldrT="[Текст]" custT="1"/>
      <dgm:spPr/>
      <dgm:t>
        <a:bodyPr/>
        <a:lstStyle/>
        <a:p>
          <a:r>
            <a:rPr lang="ru-RU" sz="5400" b="1" dirty="0" smtClean="0"/>
            <a:t>5</a:t>
          </a:r>
          <a:endParaRPr lang="ru-RU" sz="5400" b="1" dirty="0"/>
        </a:p>
      </dgm:t>
    </dgm:pt>
    <dgm:pt modelId="{368C130A-3448-495A-B57E-E04DA8704AAF}" type="parTrans" cxnId="{3721A8AF-E683-481C-8E63-5A3AA2B9B84C}">
      <dgm:prSet/>
      <dgm:spPr/>
      <dgm:t>
        <a:bodyPr/>
        <a:lstStyle/>
        <a:p>
          <a:endParaRPr lang="ru-RU"/>
        </a:p>
      </dgm:t>
    </dgm:pt>
    <dgm:pt modelId="{39102884-07BF-4EFF-B708-CF0D9C43D950}" type="sibTrans" cxnId="{3721A8AF-E683-481C-8E63-5A3AA2B9B84C}">
      <dgm:prSet/>
      <dgm:spPr/>
      <dgm:t>
        <a:bodyPr/>
        <a:lstStyle/>
        <a:p>
          <a:endParaRPr lang="ru-RU"/>
        </a:p>
      </dgm:t>
    </dgm:pt>
    <dgm:pt modelId="{9446CCF8-EA13-4EE7-900E-DDA1907F0FF4}">
      <dgm:prSet phldrT="[Текст]" custT="1"/>
      <dgm:spPr/>
      <dgm:t>
        <a:bodyPr/>
        <a:lstStyle/>
        <a:p>
          <a:r>
            <a:rPr lang="ru-RU" sz="2400" b="1" i="0" dirty="0" smtClean="0"/>
            <a:t>Частные детские сады </a:t>
          </a:r>
          <a:r>
            <a:rPr lang="ru-RU" sz="2400" i="0" dirty="0" smtClean="0"/>
            <a:t>(ЧДС «</a:t>
          </a:r>
          <a:r>
            <a:rPr lang="ru-RU" sz="2400" i="0" dirty="0" err="1" smtClean="0"/>
            <a:t>Ежевичка</a:t>
          </a:r>
          <a:r>
            <a:rPr lang="ru-RU" sz="2400" i="0" dirty="0" smtClean="0"/>
            <a:t>», ЧДС «</a:t>
          </a:r>
          <a:r>
            <a:rPr lang="ru-RU" sz="2400" i="0" dirty="0" err="1" smtClean="0"/>
            <a:t>МалышОк</a:t>
          </a:r>
          <a:r>
            <a:rPr lang="ru-RU" sz="2400" i="0" dirty="0" smtClean="0"/>
            <a:t>», ЧДС «Планета детства», ЧДС «Дубрава»,ДО АНО «ПДС «Введенский») </a:t>
          </a:r>
          <a:endParaRPr lang="ru-RU" sz="2400" dirty="0"/>
        </a:p>
      </dgm:t>
    </dgm:pt>
    <dgm:pt modelId="{FF4107F5-4A72-46DD-9DD5-9337066CEC50}" type="parTrans" cxnId="{9A4C3B9A-8C36-4272-8E38-3975EC24F8A5}">
      <dgm:prSet/>
      <dgm:spPr/>
      <dgm:t>
        <a:bodyPr/>
        <a:lstStyle/>
        <a:p>
          <a:endParaRPr lang="ru-RU"/>
        </a:p>
      </dgm:t>
    </dgm:pt>
    <dgm:pt modelId="{6F5ADEAC-1589-4060-A9AF-E253239A73E1}" type="sibTrans" cxnId="{9A4C3B9A-8C36-4272-8E38-3975EC24F8A5}">
      <dgm:prSet/>
      <dgm:spPr/>
      <dgm:t>
        <a:bodyPr/>
        <a:lstStyle/>
        <a:p>
          <a:endParaRPr lang="ru-RU"/>
        </a:p>
      </dgm:t>
    </dgm:pt>
    <dgm:pt modelId="{DABF6279-69DF-474B-9048-329A19527274}">
      <dgm:prSet custT="1"/>
      <dgm:spPr/>
      <dgm:t>
        <a:bodyPr/>
        <a:lstStyle/>
        <a:p>
          <a:r>
            <a:rPr lang="ru-RU" sz="2400" b="1" dirty="0" smtClean="0"/>
            <a:t>Муниципальные общеобразовательные организации с дошкольными группами  </a:t>
          </a:r>
          <a:endParaRPr lang="ru-RU" sz="2400" b="1" dirty="0"/>
        </a:p>
      </dgm:t>
    </dgm:pt>
    <dgm:pt modelId="{A5EE638E-292A-4621-BD5E-437F7291DFCE}" type="parTrans" cxnId="{895E8CE1-7AD5-4844-8C17-2EF9522601E2}">
      <dgm:prSet/>
      <dgm:spPr/>
      <dgm:t>
        <a:bodyPr/>
        <a:lstStyle/>
        <a:p>
          <a:endParaRPr lang="ru-RU"/>
        </a:p>
      </dgm:t>
    </dgm:pt>
    <dgm:pt modelId="{D5F84E9B-F1A5-4A1C-B9B3-917DC9E23135}" type="sibTrans" cxnId="{895E8CE1-7AD5-4844-8C17-2EF9522601E2}">
      <dgm:prSet/>
      <dgm:spPr/>
      <dgm:t>
        <a:bodyPr/>
        <a:lstStyle/>
        <a:p>
          <a:endParaRPr lang="ru-RU"/>
        </a:p>
      </dgm:t>
    </dgm:pt>
    <dgm:pt modelId="{6FC5B8B0-2303-47DC-B496-28757BB1F1EA}" type="pres">
      <dgm:prSet presAssocID="{3B558964-BEFC-45BE-9EDC-8D73609322EF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D81B978-71F3-4951-BF41-9C531A2CF58B}" type="pres">
      <dgm:prSet presAssocID="{046F9167-3703-40BD-9023-5ADEF617416F}" presName="linNode" presStyleCnt="0"/>
      <dgm:spPr/>
    </dgm:pt>
    <dgm:pt modelId="{24EED3A4-670E-4B49-903E-E1B3F637EB2C}" type="pres">
      <dgm:prSet presAssocID="{046F9167-3703-40BD-9023-5ADEF617416F}" presName="parentText" presStyleLbl="node1" presStyleIdx="0" presStyleCnt="3" custScaleX="71666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86ACEC5-30D2-4930-9A94-8BF41C7EEDC5}" type="pres">
      <dgm:prSet presAssocID="{046F9167-3703-40BD-9023-5ADEF617416F}" presName="descendantText" presStyleLbl="alignAccFollowNode1" presStyleIdx="0" presStyleCnt="3" custScaleX="11806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11E8E18-6D9F-49BE-A2D8-C8433E9EE6AE}" type="pres">
      <dgm:prSet presAssocID="{28D521C1-D997-4C44-8DDD-D260CA7DC592}" presName="sp" presStyleCnt="0"/>
      <dgm:spPr/>
    </dgm:pt>
    <dgm:pt modelId="{5CD76105-A358-4376-B0FD-23210999FED6}" type="pres">
      <dgm:prSet presAssocID="{50D3E76A-A681-4F7C-B69A-916DBF1A52A2}" presName="linNode" presStyleCnt="0"/>
      <dgm:spPr/>
    </dgm:pt>
    <dgm:pt modelId="{495E2E56-BE67-4AE1-AFD2-26F8CC92C7A9}" type="pres">
      <dgm:prSet presAssocID="{50D3E76A-A681-4F7C-B69A-916DBF1A52A2}" presName="parentText" presStyleLbl="node1" presStyleIdx="1" presStyleCnt="3" custScaleX="72647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4875FE9-4ECE-4D70-998C-A30CE05A444F}" type="pres">
      <dgm:prSet presAssocID="{50D3E76A-A681-4F7C-B69A-916DBF1A52A2}" presName="descendantText" presStyleLbl="alignAccFollowNode1" presStyleIdx="1" presStyleCnt="3" custScaleX="11481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3617A27-835B-4F9D-8EB3-F0D84110EF24}" type="pres">
      <dgm:prSet presAssocID="{0A4ACFFC-F9D5-44EC-86B6-2D48C0138EEA}" presName="sp" presStyleCnt="0"/>
      <dgm:spPr/>
    </dgm:pt>
    <dgm:pt modelId="{95C52D9D-66CC-40C3-88E6-6BD1BB1BEA14}" type="pres">
      <dgm:prSet presAssocID="{5ED9FB06-A21E-4CD1-86E9-212F467474EB}" presName="linNode" presStyleCnt="0"/>
      <dgm:spPr/>
    </dgm:pt>
    <dgm:pt modelId="{5DDDAF1D-9916-4A71-A30A-989829FC2F21}" type="pres">
      <dgm:prSet presAssocID="{5ED9FB06-A21E-4CD1-86E9-212F467474EB}" presName="parentText" presStyleLbl="node1" presStyleIdx="2" presStyleCnt="3" custScaleX="71666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F03B2F6-8098-4E16-B2A8-CAF207A67541}" type="pres">
      <dgm:prSet presAssocID="{5ED9FB06-A21E-4CD1-86E9-212F467474EB}" presName="descendantText" presStyleLbl="alignAccFollowNode1" presStyleIdx="2" presStyleCnt="3" custScaleX="11822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3721A8AF-E683-481C-8E63-5A3AA2B9B84C}" srcId="{3B558964-BEFC-45BE-9EDC-8D73609322EF}" destId="{5ED9FB06-A21E-4CD1-86E9-212F467474EB}" srcOrd="2" destOrd="0" parTransId="{368C130A-3448-495A-B57E-E04DA8704AAF}" sibTransId="{39102884-07BF-4EFF-B708-CF0D9C43D950}"/>
    <dgm:cxn modelId="{E33ACD77-6D8D-4739-8C6E-3C3D18C592A0}" type="presOf" srcId="{DABF6279-69DF-474B-9048-329A19527274}" destId="{C4875FE9-4ECE-4D70-998C-A30CE05A444F}" srcOrd="0" destOrd="0" presId="urn:microsoft.com/office/officeart/2005/8/layout/vList5"/>
    <dgm:cxn modelId="{18F2DE1D-2A18-4DB3-B464-76EAEB22A367}" type="presOf" srcId="{5ED9FB06-A21E-4CD1-86E9-212F467474EB}" destId="{5DDDAF1D-9916-4A71-A30A-989829FC2F21}" srcOrd="0" destOrd="0" presId="urn:microsoft.com/office/officeart/2005/8/layout/vList5"/>
    <dgm:cxn modelId="{D3B42829-D633-440F-9A1B-108DA0C6E3FD}" type="presOf" srcId="{B5E5894A-3CE6-4D62-A8F2-BEECF78366AA}" destId="{A86ACEC5-30D2-4930-9A94-8BF41C7EEDC5}" srcOrd="0" destOrd="0" presId="urn:microsoft.com/office/officeart/2005/8/layout/vList5"/>
    <dgm:cxn modelId="{4AF216F7-E089-459D-9F05-EF4A00E608DD}" srcId="{3B558964-BEFC-45BE-9EDC-8D73609322EF}" destId="{50D3E76A-A681-4F7C-B69A-916DBF1A52A2}" srcOrd="1" destOrd="0" parTransId="{7CC0CC0D-ECB4-4B8C-AA59-C51F0ADAA018}" sibTransId="{0A4ACFFC-F9D5-44EC-86B6-2D48C0138EEA}"/>
    <dgm:cxn modelId="{48160DF5-FB72-4936-AC4F-C16B266991FC}" type="presOf" srcId="{9446CCF8-EA13-4EE7-900E-DDA1907F0FF4}" destId="{8F03B2F6-8098-4E16-B2A8-CAF207A67541}" srcOrd="0" destOrd="0" presId="urn:microsoft.com/office/officeart/2005/8/layout/vList5"/>
    <dgm:cxn modelId="{38BB221A-0DDD-44A5-8BED-F89CC7FA4CD2}" srcId="{046F9167-3703-40BD-9023-5ADEF617416F}" destId="{B5E5894A-3CE6-4D62-A8F2-BEECF78366AA}" srcOrd="0" destOrd="0" parTransId="{C787C2E0-99C1-4C49-9D14-F7C303B1BF48}" sibTransId="{2EF78120-2817-4FB7-8ACF-3A52C9180C77}"/>
    <dgm:cxn modelId="{8B9573D0-7E15-42D9-8E7B-09B7E13C56DA}" srcId="{3B558964-BEFC-45BE-9EDC-8D73609322EF}" destId="{046F9167-3703-40BD-9023-5ADEF617416F}" srcOrd="0" destOrd="0" parTransId="{2DE8DB3F-3431-4228-A489-68A477B2FECA}" sibTransId="{28D521C1-D997-4C44-8DDD-D260CA7DC592}"/>
    <dgm:cxn modelId="{895E8CE1-7AD5-4844-8C17-2EF9522601E2}" srcId="{50D3E76A-A681-4F7C-B69A-916DBF1A52A2}" destId="{DABF6279-69DF-474B-9048-329A19527274}" srcOrd="0" destOrd="0" parTransId="{A5EE638E-292A-4621-BD5E-437F7291DFCE}" sibTransId="{D5F84E9B-F1A5-4A1C-B9B3-917DC9E23135}"/>
    <dgm:cxn modelId="{58473F64-3DED-4822-806B-432563C17A95}" type="presOf" srcId="{50D3E76A-A681-4F7C-B69A-916DBF1A52A2}" destId="{495E2E56-BE67-4AE1-AFD2-26F8CC92C7A9}" srcOrd="0" destOrd="0" presId="urn:microsoft.com/office/officeart/2005/8/layout/vList5"/>
    <dgm:cxn modelId="{0977CDE6-CCC8-48FB-9EA4-854E0468CF59}" type="presOf" srcId="{046F9167-3703-40BD-9023-5ADEF617416F}" destId="{24EED3A4-670E-4B49-903E-E1B3F637EB2C}" srcOrd="0" destOrd="0" presId="urn:microsoft.com/office/officeart/2005/8/layout/vList5"/>
    <dgm:cxn modelId="{9A4C3B9A-8C36-4272-8E38-3975EC24F8A5}" srcId="{5ED9FB06-A21E-4CD1-86E9-212F467474EB}" destId="{9446CCF8-EA13-4EE7-900E-DDA1907F0FF4}" srcOrd="0" destOrd="0" parTransId="{FF4107F5-4A72-46DD-9DD5-9337066CEC50}" sibTransId="{6F5ADEAC-1589-4060-A9AF-E253239A73E1}"/>
    <dgm:cxn modelId="{7C476A85-C408-4DD0-98F5-F1A100F07DC6}" type="presOf" srcId="{3B558964-BEFC-45BE-9EDC-8D73609322EF}" destId="{6FC5B8B0-2303-47DC-B496-28757BB1F1EA}" srcOrd="0" destOrd="0" presId="urn:microsoft.com/office/officeart/2005/8/layout/vList5"/>
    <dgm:cxn modelId="{3033EB4E-3E2A-4763-AA82-85360758899D}" type="presParOf" srcId="{6FC5B8B0-2303-47DC-B496-28757BB1F1EA}" destId="{ED81B978-71F3-4951-BF41-9C531A2CF58B}" srcOrd="0" destOrd="0" presId="urn:microsoft.com/office/officeart/2005/8/layout/vList5"/>
    <dgm:cxn modelId="{544D6428-B0F6-4E36-8604-40599B5F1CD9}" type="presParOf" srcId="{ED81B978-71F3-4951-BF41-9C531A2CF58B}" destId="{24EED3A4-670E-4B49-903E-E1B3F637EB2C}" srcOrd="0" destOrd="0" presId="urn:microsoft.com/office/officeart/2005/8/layout/vList5"/>
    <dgm:cxn modelId="{230430B5-91F8-4A51-A3FA-92431E066FA6}" type="presParOf" srcId="{ED81B978-71F3-4951-BF41-9C531A2CF58B}" destId="{A86ACEC5-30D2-4930-9A94-8BF41C7EEDC5}" srcOrd="1" destOrd="0" presId="urn:microsoft.com/office/officeart/2005/8/layout/vList5"/>
    <dgm:cxn modelId="{C64BD320-3499-46CF-B01E-EBFD2899915C}" type="presParOf" srcId="{6FC5B8B0-2303-47DC-B496-28757BB1F1EA}" destId="{511E8E18-6D9F-49BE-A2D8-C8433E9EE6AE}" srcOrd="1" destOrd="0" presId="urn:microsoft.com/office/officeart/2005/8/layout/vList5"/>
    <dgm:cxn modelId="{B5CF8B10-8AF8-464F-97BA-B3E76D1FC9F4}" type="presParOf" srcId="{6FC5B8B0-2303-47DC-B496-28757BB1F1EA}" destId="{5CD76105-A358-4376-B0FD-23210999FED6}" srcOrd="2" destOrd="0" presId="urn:microsoft.com/office/officeart/2005/8/layout/vList5"/>
    <dgm:cxn modelId="{14B88BC7-4619-48D1-B1EC-D4D2D2FF814C}" type="presParOf" srcId="{5CD76105-A358-4376-B0FD-23210999FED6}" destId="{495E2E56-BE67-4AE1-AFD2-26F8CC92C7A9}" srcOrd="0" destOrd="0" presId="urn:microsoft.com/office/officeart/2005/8/layout/vList5"/>
    <dgm:cxn modelId="{0D81AAB9-C56F-4D62-882F-3DAE02A09B3B}" type="presParOf" srcId="{5CD76105-A358-4376-B0FD-23210999FED6}" destId="{C4875FE9-4ECE-4D70-998C-A30CE05A444F}" srcOrd="1" destOrd="0" presId="urn:microsoft.com/office/officeart/2005/8/layout/vList5"/>
    <dgm:cxn modelId="{68F39733-3D9E-4276-A63E-DFA0CDBC162B}" type="presParOf" srcId="{6FC5B8B0-2303-47DC-B496-28757BB1F1EA}" destId="{53617A27-835B-4F9D-8EB3-F0D84110EF24}" srcOrd="3" destOrd="0" presId="urn:microsoft.com/office/officeart/2005/8/layout/vList5"/>
    <dgm:cxn modelId="{E8D9F2F7-6074-4E0A-8535-7E92FDA9F659}" type="presParOf" srcId="{6FC5B8B0-2303-47DC-B496-28757BB1F1EA}" destId="{95C52D9D-66CC-40C3-88E6-6BD1BB1BEA14}" srcOrd="4" destOrd="0" presId="urn:microsoft.com/office/officeart/2005/8/layout/vList5"/>
    <dgm:cxn modelId="{4B5DB1AF-34E1-421C-B8D0-BFF60B5CED34}" type="presParOf" srcId="{95C52D9D-66CC-40C3-88E6-6BD1BB1BEA14}" destId="{5DDDAF1D-9916-4A71-A30A-989829FC2F21}" srcOrd="0" destOrd="0" presId="urn:microsoft.com/office/officeart/2005/8/layout/vList5"/>
    <dgm:cxn modelId="{99434DAA-AC55-4FBE-9581-938E7F748902}" type="presParOf" srcId="{95C52D9D-66CC-40C3-88E6-6BD1BB1BEA14}" destId="{8F03B2F6-8098-4E16-B2A8-CAF207A67541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8B53BBB-D4E2-4AF5-AB0B-5D5D8F8E65BA}" type="doc">
      <dgm:prSet loTypeId="urn:microsoft.com/office/officeart/2005/8/layout/hProcess9" loCatId="process" qsTypeId="urn:microsoft.com/office/officeart/2005/8/quickstyle/3d1" qsCatId="3D" csTypeId="urn:microsoft.com/office/officeart/2005/8/colors/accent5_5" csCatId="accent5" phldr="1"/>
      <dgm:spPr/>
      <dgm:t>
        <a:bodyPr/>
        <a:lstStyle/>
        <a:p>
          <a:endParaRPr lang="ru-RU"/>
        </a:p>
      </dgm:t>
    </dgm:pt>
    <dgm:pt modelId="{E25B5598-8ED1-45D5-97FD-B8AEE49D71E3}">
      <dgm:prSet phldrT="[Текст]" custT="1"/>
      <dgm:spPr/>
      <dgm:t>
        <a:bodyPr/>
        <a:lstStyle/>
        <a:p>
          <a:r>
            <a:rPr lang="ru-RU" sz="3200" b="1" i="0" dirty="0" smtClean="0"/>
            <a:t>2023</a:t>
          </a:r>
          <a:endParaRPr lang="ru-RU" sz="3200" b="1" i="0" dirty="0"/>
        </a:p>
      </dgm:t>
    </dgm:pt>
    <dgm:pt modelId="{252B5110-5634-47D0-9369-FAB901981AF1}" type="parTrans" cxnId="{E8635625-AA68-4D21-B15C-D2FF52E534F9}">
      <dgm:prSet/>
      <dgm:spPr/>
      <dgm:t>
        <a:bodyPr/>
        <a:lstStyle/>
        <a:p>
          <a:endParaRPr lang="ru-RU"/>
        </a:p>
      </dgm:t>
    </dgm:pt>
    <dgm:pt modelId="{7E6C4DAF-3D6B-4C4C-B9AA-58DD78401ECE}" type="sibTrans" cxnId="{E8635625-AA68-4D21-B15C-D2FF52E534F9}">
      <dgm:prSet/>
      <dgm:spPr/>
      <dgm:t>
        <a:bodyPr/>
        <a:lstStyle/>
        <a:p>
          <a:endParaRPr lang="ru-RU"/>
        </a:p>
      </dgm:t>
    </dgm:pt>
    <dgm:pt modelId="{7C9EC9CF-3000-4A61-A7CC-B75D8078F138}">
      <dgm:prSet phldrT="[Текст]" custT="1"/>
      <dgm:spPr/>
      <dgm:t>
        <a:bodyPr/>
        <a:lstStyle/>
        <a:p>
          <a:r>
            <a:rPr lang="ru-RU" sz="3200" b="1" dirty="0" smtClean="0"/>
            <a:t>2024</a:t>
          </a:r>
          <a:endParaRPr lang="ru-RU" sz="3200" b="1" dirty="0"/>
        </a:p>
      </dgm:t>
    </dgm:pt>
    <dgm:pt modelId="{A6D86D43-D233-4F47-B022-B98859146C51}" type="parTrans" cxnId="{EF33BC08-2556-426C-A5BD-C71ADE13848A}">
      <dgm:prSet/>
      <dgm:spPr/>
      <dgm:t>
        <a:bodyPr/>
        <a:lstStyle/>
        <a:p>
          <a:endParaRPr lang="ru-RU"/>
        </a:p>
      </dgm:t>
    </dgm:pt>
    <dgm:pt modelId="{47DA7391-999C-4D2D-96A4-9800412B1152}" type="sibTrans" cxnId="{EF33BC08-2556-426C-A5BD-C71ADE13848A}">
      <dgm:prSet/>
      <dgm:spPr/>
      <dgm:t>
        <a:bodyPr/>
        <a:lstStyle/>
        <a:p>
          <a:endParaRPr lang="ru-RU"/>
        </a:p>
      </dgm:t>
    </dgm:pt>
    <dgm:pt modelId="{70C56490-E6AD-4BF7-8784-989C5A716BB0}">
      <dgm:prSet phldrT="[Текст]" custT="1"/>
      <dgm:spPr/>
      <dgm:t>
        <a:bodyPr/>
        <a:lstStyle/>
        <a:p>
          <a:r>
            <a:rPr lang="ru-RU" sz="3200" b="1" dirty="0" smtClean="0"/>
            <a:t>2025</a:t>
          </a:r>
          <a:endParaRPr lang="ru-RU" sz="3200" b="1" dirty="0"/>
        </a:p>
      </dgm:t>
    </dgm:pt>
    <dgm:pt modelId="{3FB7CB4D-93C0-4B0C-9109-F3CDC4BC5ED9}" type="parTrans" cxnId="{3710EAFD-70DF-4D5E-9EAB-FBD2D1DC1B37}">
      <dgm:prSet/>
      <dgm:spPr/>
      <dgm:t>
        <a:bodyPr/>
        <a:lstStyle/>
        <a:p>
          <a:endParaRPr lang="ru-RU"/>
        </a:p>
      </dgm:t>
    </dgm:pt>
    <dgm:pt modelId="{B5072C71-2471-41D6-AD81-94E3D09B8AD3}" type="sibTrans" cxnId="{3710EAFD-70DF-4D5E-9EAB-FBD2D1DC1B37}">
      <dgm:prSet/>
      <dgm:spPr/>
      <dgm:t>
        <a:bodyPr/>
        <a:lstStyle/>
        <a:p>
          <a:endParaRPr lang="ru-RU"/>
        </a:p>
      </dgm:t>
    </dgm:pt>
    <dgm:pt modelId="{BBF4597A-539F-4346-94BB-4803E29B4C94}">
      <dgm:prSet custT="1"/>
      <dgm:spPr/>
      <dgm:t>
        <a:bodyPr/>
        <a:lstStyle/>
        <a:p>
          <a:r>
            <a:rPr lang="ru-RU" sz="2300" b="1" i="0" dirty="0" smtClean="0"/>
            <a:t>910 детей с ОВЗ</a:t>
          </a:r>
          <a:endParaRPr lang="ru-RU" sz="2300" dirty="0"/>
        </a:p>
      </dgm:t>
    </dgm:pt>
    <dgm:pt modelId="{F8D20F60-74EC-4364-8B98-34C7B57E7493}" type="parTrans" cxnId="{337A4148-8F6E-42FC-BB85-E985A3C52FE2}">
      <dgm:prSet/>
      <dgm:spPr/>
      <dgm:t>
        <a:bodyPr/>
        <a:lstStyle/>
        <a:p>
          <a:endParaRPr lang="ru-RU"/>
        </a:p>
      </dgm:t>
    </dgm:pt>
    <dgm:pt modelId="{113CE032-F345-4217-BE46-6C0E4C794FF8}" type="sibTrans" cxnId="{337A4148-8F6E-42FC-BB85-E985A3C52FE2}">
      <dgm:prSet/>
      <dgm:spPr/>
      <dgm:t>
        <a:bodyPr/>
        <a:lstStyle/>
        <a:p>
          <a:endParaRPr lang="ru-RU"/>
        </a:p>
      </dgm:t>
    </dgm:pt>
    <dgm:pt modelId="{8467FD37-A1C3-4C33-89E3-03BD4DE98F01}">
      <dgm:prSet custT="1"/>
      <dgm:spPr/>
      <dgm:t>
        <a:bodyPr/>
        <a:lstStyle/>
        <a:p>
          <a:r>
            <a:rPr lang="ru-RU" sz="2300" b="1" i="0" dirty="0" smtClean="0"/>
            <a:t>197 детей-инвалидов</a:t>
          </a:r>
          <a:endParaRPr lang="ru-RU" sz="2300" dirty="0"/>
        </a:p>
      </dgm:t>
    </dgm:pt>
    <dgm:pt modelId="{9C5461F9-5F7D-4BB9-88CB-72F7A3654C60}" type="parTrans" cxnId="{655CE09C-A337-453D-9DAC-1C19E1699C9C}">
      <dgm:prSet/>
      <dgm:spPr/>
      <dgm:t>
        <a:bodyPr/>
        <a:lstStyle/>
        <a:p>
          <a:endParaRPr lang="ru-RU"/>
        </a:p>
      </dgm:t>
    </dgm:pt>
    <dgm:pt modelId="{81A10E11-18C1-4A50-96CB-E1162389F443}" type="sibTrans" cxnId="{655CE09C-A337-453D-9DAC-1C19E1699C9C}">
      <dgm:prSet/>
      <dgm:spPr/>
      <dgm:t>
        <a:bodyPr/>
        <a:lstStyle/>
        <a:p>
          <a:endParaRPr lang="ru-RU"/>
        </a:p>
      </dgm:t>
    </dgm:pt>
    <dgm:pt modelId="{A4329D8D-DB7B-4E42-9B3E-0152A09781AA}">
      <dgm:prSet custT="1"/>
      <dgm:spPr/>
      <dgm:t>
        <a:bodyPr/>
        <a:lstStyle/>
        <a:p>
          <a:r>
            <a:rPr lang="ru-RU" sz="2300" b="1" i="0" dirty="0" smtClean="0"/>
            <a:t>1 189 детей с ОВЗ</a:t>
          </a:r>
          <a:endParaRPr lang="ru-RU" sz="2300" i="0" dirty="0"/>
        </a:p>
      </dgm:t>
    </dgm:pt>
    <dgm:pt modelId="{342B562C-B03A-47C1-B0F9-34A6A4603FAD}" type="parTrans" cxnId="{7FAF5BA7-9DAD-4171-B997-AE376D52850C}">
      <dgm:prSet/>
      <dgm:spPr/>
      <dgm:t>
        <a:bodyPr/>
        <a:lstStyle/>
        <a:p>
          <a:endParaRPr lang="ru-RU"/>
        </a:p>
      </dgm:t>
    </dgm:pt>
    <dgm:pt modelId="{02342F1B-7FA7-45DE-8F19-844F1ACE0C55}" type="sibTrans" cxnId="{7FAF5BA7-9DAD-4171-B997-AE376D52850C}">
      <dgm:prSet/>
      <dgm:spPr/>
      <dgm:t>
        <a:bodyPr/>
        <a:lstStyle/>
        <a:p>
          <a:endParaRPr lang="ru-RU"/>
        </a:p>
      </dgm:t>
    </dgm:pt>
    <dgm:pt modelId="{C14F7453-BAA0-4E38-808C-04DDAE05176C}">
      <dgm:prSet custT="1"/>
      <dgm:spPr/>
      <dgm:t>
        <a:bodyPr/>
        <a:lstStyle/>
        <a:p>
          <a:r>
            <a:rPr lang="ru-RU" sz="2300" b="1" i="0" dirty="0" smtClean="0"/>
            <a:t>216 детей-инвалидов</a:t>
          </a:r>
          <a:endParaRPr lang="ru-RU" sz="2300" i="0" dirty="0"/>
        </a:p>
      </dgm:t>
    </dgm:pt>
    <dgm:pt modelId="{122A9B65-EFBE-4180-97D1-F5E2A3F53AE5}" type="parTrans" cxnId="{58619243-6C43-498E-8F1C-6756099A1F57}">
      <dgm:prSet/>
      <dgm:spPr/>
      <dgm:t>
        <a:bodyPr/>
        <a:lstStyle/>
        <a:p>
          <a:endParaRPr lang="ru-RU"/>
        </a:p>
      </dgm:t>
    </dgm:pt>
    <dgm:pt modelId="{7167D502-A397-41BC-BB92-F6F1887218E1}" type="sibTrans" cxnId="{58619243-6C43-498E-8F1C-6756099A1F57}">
      <dgm:prSet/>
      <dgm:spPr/>
      <dgm:t>
        <a:bodyPr/>
        <a:lstStyle/>
        <a:p>
          <a:endParaRPr lang="ru-RU"/>
        </a:p>
      </dgm:t>
    </dgm:pt>
    <dgm:pt modelId="{4C60588F-8E9B-4C99-AC72-E3C5F4361B51}">
      <dgm:prSet custT="1"/>
      <dgm:spPr/>
      <dgm:t>
        <a:bodyPr/>
        <a:lstStyle/>
        <a:p>
          <a:r>
            <a:rPr lang="ru-RU" sz="2300" b="1" dirty="0" smtClean="0"/>
            <a:t>1 286 детей с ОВЗ</a:t>
          </a:r>
          <a:endParaRPr lang="ru-RU" sz="2300" b="1" dirty="0"/>
        </a:p>
      </dgm:t>
    </dgm:pt>
    <dgm:pt modelId="{16730162-D27F-4452-98B0-B621B583D2D8}" type="parTrans" cxnId="{C4D31DFF-B7C6-4FBE-AE29-6075DAC0CFAE}">
      <dgm:prSet/>
      <dgm:spPr/>
      <dgm:t>
        <a:bodyPr/>
        <a:lstStyle/>
        <a:p>
          <a:endParaRPr lang="ru-RU"/>
        </a:p>
      </dgm:t>
    </dgm:pt>
    <dgm:pt modelId="{46210ED4-9A94-4606-918E-1CC8ACC539FC}" type="sibTrans" cxnId="{C4D31DFF-B7C6-4FBE-AE29-6075DAC0CFAE}">
      <dgm:prSet/>
      <dgm:spPr/>
      <dgm:t>
        <a:bodyPr/>
        <a:lstStyle/>
        <a:p>
          <a:endParaRPr lang="ru-RU"/>
        </a:p>
      </dgm:t>
    </dgm:pt>
    <dgm:pt modelId="{74745F1A-AC0A-4A93-B0A9-790655A0CC8E}">
      <dgm:prSet custT="1"/>
      <dgm:spPr/>
      <dgm:t>
        <a:bodyPr/>
        <a:lstStyle/>
        <a:p>
          <a:r>
            <a:rPr lang="ru-RU" sz="2300" b="1" dirty="0" smtClean="0"/>
            <a:t>253 ребенка-инвалида</a:t>
          </a:r>
          <a:endParaRPr lang="ru-RU" sz="2300" b="1" dirty="0"/>
        </a:p>
      </dgm:t>
    </dgm:pt>
    <dgm:pt modelId="{76FE2CBE-7D29-433D-8AA2-7C604692EBA7}" type="parTrans" cxnId="{C5954B74-9613-482C-A538-1709ECA10926}">
      <dgm:prSet/>
      <dgm:spPr/>
      <dgm:t>
        <a:bodyPr/>
        <a:lstStyle/>
        <a:p>
          <a:endParaRPr lang="ru-RU"/>
        </a:p>
      </dgm:t>
    </dgm:pt>
    <dgm:pt modelId="{DFADE9D5-6FBA-408C-A3A6-C1CEEB67D02E}" type="sibTrans" cxnId="{C5954B74-9613-482C-A538-1709ECA10926}">
      <dgm:prSet/>
      <dgm:spPr/>
      <dgm:t>
        <a:bodyPr/>
        <a:lstStyle/>
        <a:p>
          <a:endParaRPr lang="ru-RU"/>
        </a:p>
      </dgm:t>
    </dgm:pt>
    <dgm:pt modelId="{83EA9F93-9F4E-4757-B32D-8756E458CCF6}" type="pres">
      <dgm:prSet presAssocID="{18B53BBB-D4E2-4AF5-AB0B-5D5D8F8E65BA}" presName="CompostProcess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78D33EEC-BBE4-4735-B13E-B491E9228C8D}" type="pres">
      <dgm:prSet presAssocID="{18B53BBB-D4E2-4AF5-AB0B-5D5D8F8E65BA}" presName="arrow" presStyleLbl="bgShp" presStyleIdx="0" presStyleCnt="1"/>
      <dgm:spPr/>
    </dgm:pt>
    <dgm:pt modelId="{5CBDC56C-8F69-463B-A90E-A99E43F59B18}" type="pres">
      <dgm:prSet presAssocID="{18B53BBB-D4E2-4AF5-AB0B-5D5D8F8E65BA}" presName="linearProcess" presStyleCnt="0"/>
      <dgm:spPr/>
    </dgm:pt>
    <dgm:pt modelId="{9E3B49C8-6A86-43FE-8CBB-915F8666E0EF}" type="pres">
      <dgm:prSet presAssocID="{E25B5598-8ED1-45D5-97FD-B8AEE49D71E3}" presName="text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E956062-5D20-4DD9-84E3-35150AAA5004}" type="pres">
      <dgm:prSet presAssocID="{7E6C4DAF-3D6B-4C4C-B9AA-58DD78401ECE}" presName="sibTrans" presStyleCnt="0"/>
      <dgm:spPr/>
    </dgm:pt>
    <dgm:pt modelId="{84DC2E75-0FC7-4841-A990-E07865DA91EE}" type="pres">
      <dgm:prSet presAssocID="{7C9EC9CF-3000-4A61-A7CC-B75D8078F138}" presName="text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DA90EE9-86E1-44B0-B98C-9F4008E6E842}" type="pres">
      <dgm:prSet presAssocID="{47DA7391-999C-4D2D-96A4-9800412B1152}" presName="sibTrans" presStyleCnt="0"/>
      <dgm:spPr/>
    </dgm:pt>
    <dgm:pt modelId="{498F794E-84E0-452F-8A1E-F88BDE025FCB}" type="pres">
      <dgm:prSet presAssocID="{70C56490-E6AD-4BF7-8784-989C5A716BB0}" presName="text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ABE1C74-9240-47E6-959C-2C998DDF1DB6}" type="presOf" srcId="{18B53BBB-D4E2-4AF5-AB0B-5D5D8F8E65BA}" destId="{83EA9F93-9F4E-4757-B32D-8756E458CCF6}" srcOrd="0" destOrd="0" presId="urn:microsoft.com/office/officeart/2005/8/layout/hProcess9"/>
    <dgm:cxn modelId="{EB7BAE1F-6C36-46C2-B1A7-0A0FA7D98A5A}" type="presOf" srcId="{8467FD37-A1C3-4C33-89E3-03BD4DE98F01}" destId="{9E3B49C8-6A86-43FE-8CBB-915F8666E0EF}" srcOrd="0" destOrd="2" presId="urn:microsoft.com/office/officeart/2005/8/layout/hProcess9"/>
    <dgm:cxn modelId="{2F61D1DF-92A2-47FE-8500-0687202EBFB6}" type="presOf" srcId="{A4329D8D-DB7B-4E42-9B3E-0152A09781AA}" destId="{84DC2E75-0FC7-4841-A990-E07865DA91EE}" srcOrd="0" destOrd="1" presId="urn:microsoft.com/office/officeart/2005/8/layout/hProcess9"/>
    <dgm:cxn modelId="{79F1E754-5686-40F5-8797-E07500A7ACAC}" type="presOf" srcId="{BBF4597A-539F-4346-94BB-4803E29B4C94}" destId="{9E3B49C8-6A86-43FE-8CBB-915F8666E0EF}" srcOrd="0" destOrd="1" presId="urn:microsoft.com/office/officeart/2005/8/layout/hProcess9"/>
    <dgm:cxn modelId="{58619243-6C43-498E-8F1C-6756099A1F57}" srcId="{7C9EC9CF-3000-4A61-A7CC-B75D8078F138}" destId="{C14F7453-BAA0-4E38-808C-04DDAE05176C}" srcOrd="1" destOrd="0" parTransId="{122A9B65-EFBE-4180-97D1-F5E2A3F53AE5}" sibTransId="{7167D502-A397-41BC-BB92-F6F1887218E1}"/>
    <dgm:cxn modelId="{337A4148-8F6E-42FC-BB85-E985A3C52FE2}" srcId="{E25B5598-8ED1-45D5-97FD-B8AEE49D71E3}" destId="{BBF4597A-539F-4346-94BB-4803E29B4C94}" srcOrd="0" destOrd="0" parTransId="{F8D20F60-74EC-4364-8B98-34C7B57E7493}" sibTransId="{113CE032-F345-4217-BE46-6C0E4C794FF8}"/>
    <dgm:cxn modelId="{3710EAFD-70DF-4D5E-9EAB-FBD2D1DC1B37}" srcId="{18B53BBB-D4E2-4AF5-AB0B-5D5D8F8E65BA}" destId="{70C56490-E6AD-4BF7-8784-989C5A716BB0}" srcOrd="2" destOrd="0" parTransId="{3FB7CB4D-93C0-4B0C-9109-F3CDC4BC5ED9}" sibTransId="{B5072C71-2471-41D6-AD81-94E3D09B8AD3}"/>
    <dgm:cxn modelId="{C5954B74-9613-482C-A538-1709ECA10926}" srcId="{70C56490-E6AD-4BF7-8784-989C5A716BB0}" destId="{74745F1A-AC0A-4A93-B0A9-790655A0CC8E}" srcOrd="1" destOrd="0" parTransId="{76FE2CBE-7D29-433D-8AA2-7C604692EBA7}" sibTransId="{DFADE9D5-6FBA-408C-A3A6-C1CEEB67D02E}"/>
    <dgm:cxn modelId="{EF33BC08-2556-426C-A5BD-C71ADE13848A}" srcId="{18B53BBB-D4E2-4AF5-AB0B-5D5D8F8E65BA}" destId="{7C9EC9CF-3000-4A61-A7CC-B75D8078F138}" srcOrd="1" destOrd="0" parTransId="{A6D86D43-D233-4F47-B022-B98859146C51}" sibTransId="{47DA7391-999C-4D2D-96A4-9800412B1152}"/>
    <dgm:cxn modelId="{F691BA55-8E0D-48D2-9841-E0857AE907CF}" type="presOf" srcId="{E25B5598-8ED1-45D5-97FD-B8AEE49D71E3}" destId="{9E3B49C8-6A86-43FE-8CBB-915F8666E0EF}" srcOrd="0" destOrd="0" presId="urn:microsoft.com/office/officeart/2005/8/layout/hProcess9"/>
    <dgm:cxn modelId="{C4D31DFF-B7C6-4FBE-AE29-6075DAC0CFAE}" srcId="{70C56490-E6AD-4BF7-8784-989C5A716BB0}" destId="{4C60588F-8E9B-4C99-AC72-E3C5F4361B51}" srcOrd="0" destOrd="0" parTransId="{16730162-D27F-4452-98B0-B621B583D2D8}" sibTransId="{46210ED4-9A94-4606-918E-1CC8ACC539FC}"/>
    <dgm:cxn modelId="{655CE09C-A337-453D-9DAC-1C19E1699C9C}" srcId="{E25B5598-8ED1-45D5-97FD-B8AEE49D71E3}" destId="{8467FD37-A1C3-4C33-89E3-03BD4DE98F01}" srcOrd="1" destOrd="0" parTransId="{9C5461F9-5F7D-4BB9-88CB-72F7A3654C60}" sibTransId="{81A10E11-18C1-4A50-96CB-E1162389F443}"/>
    <dgm:cxn modelId="{D7DCE1E1-74C1-4E4C-942D-AE0FADA8BC8E}" type="presOf" srcId="{7C9EC9CF-3000-4A61-A7CC-B75D8078F138}" destId="{84DC2E75-0FC7-4841-A990-E07865DA91EE}" srcOrd="0" destOrd="0" presId="urn:microsoft.com/office/officeart/2005/8/layout/hProcess9"/>
    <dgm:cxn modelId="{101C0AF4-20C0-46A5-9F29-4D544F73AC6C}" type="presOf" srcId="{70C56490-E6AD-4BF7-8784-989C5A716BB0}" destId="{498F794E-84E0-452F-8A1E-F88BDE025FCB}" srcOrd="0" destOrd="0" presId="urn:microsoft.com/office/officeart/2005/8/layout/hProcess9"/>
    <dgm:cxn modelId="{7FAF5BA7-9DAD-4171-B997-AE376D52850C}" srcId="{7C9EC9CF-3000-4A61-A7CC-B75D8078F138}" destId="{A4329D8D-DB7B-4E42-9B3E-0152A09781AA}" srcOrd="0" destOrd="0" parTransId="{342B562C-B03A-47C1-B0F9-34A6A4603FAD}" sibTransId="{02342F1B-7FA7-45DE-8F19-844F1ACE0C55}"/>
    <dgm:cxn modelId="{C11C1259-212E-45F2-8B47-296A6CCA54EA}" type="presOf" srcId="{4C60588F-8E9B-4C99-AC72-E3C5F4361B51}" destId="{498F794E-84E0-452F-8A1E-F88BDE025FCB}" srcOrd="0" destOrd="1" presId="urn:microsoft.com/office/officeart/2005/8/layout/hProcess9"/>
    <dgm:cxn modelId="{2A0A9BD8-845F-4FA8-909B-0E52F26254F9}" type="presOf" srcId="{74745F1A-AC0A-4A93-B0A9-790655A0CC8E}" destId="{498F794E-84E0-452F-8A1E-F88BDE025FCB}" srcOrd="0" destOrd="2" presId="urn:microsoft.com/office/officeart/2005/8/layout/hProcess9"/>
    <dgm:cxn modelId="{69304376-39B8-42A2-A3C7-DC1151F0C271}" type="presOf" srcId="{C14F7453-BAA0-4E38-808C-04DDAE05176C}" destId="{84DC2E75-0FC7-4841-A990-E07865DA91EE}" srcOrd="0" destOrd="2" presId="urn:microsoft.com/office/officeart/2005/8/layout/hProcess9"/>
    <dgm:cxn modelId="{E8635625-AA68-4D21-B15C-D2FF52E534F9}" srcId="{18B53BBB-D4E2-4AF5-AB0B-5D5D8F8E65BA}" destId="{E25B5598-8ED1-45D5-97FD-B8AEE49D71E3}" srcOrd="0" destOrd="0" parTransId="{252B5110-5634-47D0-9369-FAB901981AF1}" sibTransId="{7E6C4DAF-3D6B-4C4C-B9AA-58DD78401ECE}"/>
    <dgm:cxn modelId="{74C11F49-4817-4804-AD6D-D1B107DEFB17}" type="presParOf" srcId="{83EA9F93-9F4E-4757-B32D-8756E458CCF6}" destId="{78D33EEC-BBE4-4735-B13E-B491E9228C8D}" srcOrd="0" destOrd="0" presId="urn:microsoft.com/office/officeart/2005/8/layout/hProcess9"/>
    <dgm:cxn modelId="{522C654F-E821-4FCA-93F8-8856FBA06161}" type="presParOf" srcId="{83EA9F93-9F4E-4757-B32D-8756E458CCF6}" destId="{5CBDC56C-8F69-463B-A90E-A99E43F59B18}" srcOrd="1" destOrd="0" presId="urn:microsoft.com/office/officeart/2005/8/layout/hProcess9"/>
    <dgm:cxn modelId="{BCC45C84-A9EB-4E43-BAA7-868BF938D169}" type="presParOf" srcId="{5CBDC56C-8F69-463B-A90E-A99E43F59B18}" destId="{9E3B49C8-6A86-43FE-8CBB-915F8666E0EF}" srcOrd="0" destOrd="0" presId="urn:microsoft.com/office/officeart/2005/8/layout/hProcess9"/>
    <dgm:cxn modelId="{29450FE3-F202-48AC-A4B0-A1231E54D6B5}" type="presParOf" srcId="{5CBDC56C-8F69-463B-A90E-A99E43F59B18}" destId="{EE956062-5D20-4DD9-84E3-35150AAA5004}" srcOrd="1" destOrd="0" presId="urn:microsoft.com/office/officeart/2005/8/layout/hProcess9"/>
    <dgm:cxn modelId="{31B6CAAF-42FF-4CBE-803B-5D64E919914B}" type="presParOf" srcId="{5CBDC56C-8F69-463B-A90E-A99E43F59B18}" destId="{84DC2E75-0FC7-4841-A990-E07865DA91EE}" srcOrd="2" destOrd="0" presId="urn:microsoft.com/office/officeart/2005/8/layout/hProcess9"/>
    <dgm:cxn modelId="{54FB9500-DA74-424A-AB30-96C313143AC9}" type="presParOf" srcId="{5CBDC56C-8F69-463B-A90E-A99E43F59B18}" destId="{2DA90EE9-86E1-44B0-B98C-9F4008E6E842}" srcOrd="3" destOrd="0" presId="urn:microsoft.com/office/officeart/2005/8/layout/hProcess9"/>
    <dgm:cxn modelId="{88FF1552-91F9-4491-8A56-77CA2B6BD8BD}" type="presParOf" srcId="{5CBDC56C-8F69-463B-A90E-A99E43F59B18}" destId="{498F794E-84E0-452F-8A1E-F88BDE025FCB}" srcOrd="4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DE935391-4452-4A08-81CC-BD16B0DEF1D2}" type="doc">
      <dgm:prSet loTypeId="urn:microsoft.com/office/officeart/2005/8/layout/hList7" loCatId="list" qsTypeId="urn:microsoft.com/office/officeart/2005/8/quickstyle/3d1" qsCatId="3D" csTypeId="urn:microsoft.com/office/officeart/2005/8/colors/accent5_5" csCatId="accent5" phldr="1"/>
      <dgm:spPr/>
    </dgm:pt>
    <dgm:pt modelId="{0E23A85C-8895-441B-B33C-49386D229EF4}">
      <dgm:prSet phldrT="[Текст]"/>
      <dgm:spPr/>
      <dgm:t>
        <a:bodyPr/>
        <a:lstStyle/>
        <a:p>
          <a:r>
            <a:rPr lang="ru-RU" b="1" dirty="0" smtClean="0"/>
            <a:t>Консультационные центры на базе 58 учреждений</a:t>
          </a:r>
          <a:endParaRPr lang="ru-RU" dirty="0"/>
        </a:p>
      </dgm:t>
    </dgm:pt>
    <dgm:pt modelId="{704E317E-6573-4E1C-8CB3-67A111B9C36A}" type="parTrans" cxnId="{06B6F7DB-A911-48E1-9592-99F0D011D6A4}">
      <dgm:prSet/>
      <dgm:spPr/>
      <dgm:t>
        <a:bodyPr/>
        <a:lstStyle/>
        <a:p>
          <a:endParaRPr lang="ru-RU"/>
        </a:p>
      </dgm:t>
    </dgm:pt>
    <dgm:pt modelId="{8E8A6556-CE51-4531-BF1F-2B76EEBF6F93}" type="sibTrans" cxnId="{06B6F7DB-A911-48E1-9592-99F0D011D6A4}">
      <dgm:prSet/>
      <dgm:spPr/>
      <dgm:t>
        <a:bodyPr/>
        <a:lstStyle/>
        <a:p>
          <a:endParaRPr lang="ru-RU"/>
        </a:p>
      </dgm:t>
    </dgm:pt>
    <dgm:pt modelId="{9D27A626-07A7-49A5-AEC3-70325B0AAD9A}">
      <dgm:prSet phldrT="[Текст]"/>
      <dgm:spPr/>
      <dgm:t>
        <a:bodyPr/>
        <a:lstStyle/>
        <a:p>
          <a:endParaRPr lang="ru-RU" b="1" dirty="0" smtClean="0"/>
        </a:p>
        <a:p>
          <a:r>
            <a:rPr lang="ru-RU" b="1" dirty="0" err="1" smtClean="0"/>
            <a:t>Лекотеки</a:t>
          </a:r>
          <a:r>
            <a:rPr lang="ru-RU" b="1" dirty="0" smtClean="0"/>
            <a:t> для родителей детей с ОВЗ и детей-инвалидов на базе 5 учреждений</a:t>
          </a:r>
          <a:endParaRPr lang="ru-RU" dirty="0"/>
        </a:p>
      </dgm:t>
    </dgm:pt>
    <dgm:pt modelId="{992B2E20-C286-4CB8-A211-7683F8F76936}" type="parTrans" cxnId="{FD34E6B4-C196-48A9-B60F-31504FE4DB86}">
      <dgm:prSet/>
      <dgm:spPr/>
      <dgm:t>
        <a:bodyPr/>
        <a:lstStyle/>
        <a:p>
          <a:endParaRPr lang="ru-RU"/>
        </a:p>
      </dgm:t>
    </dgm:pt>
    <dgm:pt modelId="{708A75E9-29F4-4C6D-9488-7C9022CB3938}" type="sibTrans" cxnId="{FD34E6B4-C196-48A9-B60F-31504FE4DB86}">
      <dgm:prSet/>
      <dgm:spPr/>
      <dgm:t>
        <a:bodyPr/>
        <a:lstStyle/>
        <a:p>
          <a:endParaRPr lang="ru-RU"/>
        </a:p>
      </dgm:t>
    </dgm:pt>
    <dgm:pt modelId="{2742F874-16F9-4CCF-861D-EA7433DD65D1}">
      <dgm:prSet phldrT="[Текст]"/>
      <dgm:spPr/>
      <dgm:t>
        <a:bodyPr/>
        <a:lstStyle/>
        <a:p>
          <a:r>
            <a:rPr lang="ru-RU" b="1" dirty="0" smtClean="0"/>
            <a:t>Службы ранней помощи базе 3 учреждений</a:t>
          </a:r>
          <a:endParaRPr lang="ru-RU" dirty="0"/>
        </a:p>
      </dgm:t>
    </dgm:pt>
    <dgm:pt modelId="{E72A13C0-E0AF-4C3E-B718-144B9EDB7C66}" type="parTrans" cxnId="{82DFB0DF-BAF3-4F6B-BD2C-462D4DEEE54E}">
      <dgm:prSet/>
      <dgm:spPr/>
      <dgm:t>
        <a:bodyPr/>
        <a:lstStyle/>
        <a:p>
          <a:endParaRPr lang="ru-RU"/>
        </a:p>
      </dgm:t>
    </dgm:pt>
    <dgm:pt modelId="{BE2CD67F-19F1-47A8-9820-ED826F1B7AD0}" type="sibTrans" cxnId="{82DFB0DF-BAF3-4F6B-BD2C-462D4DEEE54E}">
      <dgm:prSet/>
      <dgm:spPr/>
      <dgm:t>
        <a:bodyPr/>
        <a:lstStyle/>
        <a:p>
          <a:endParaRPr lang="ru-RU"/>
        </a:p>
      </dgm:t>
    </dgm:pt>
    <dgm:pt modelId="{BC47A867-AD63-40FA-863B-95572AE1D795}" type="pres">
      <dgm:prSet presAssocID="{DE935391-4452-4A08-81CC-BD16B0DEF1D2}" presName="Name0" presStyleCnt="0">
        <dgm:presLayoutVars>
          <dgm:dir/>
          <dgm:resizeHandles val="exact"/>
        </dgm:presLayoutVars>
      </dgm:prSet>
      <dgm:spPr/>
    </dgm:pt>
    <dgm:pt modelId="{E3BF6D20-D862-4C2F-9917-2DCE7BEDF989}" type="pres">
      <dgm:prSet presAssocID="{DE935391-4452-4A08-81CC-BD16B0DEF1D2}" presName="fgShape" presStyleLbl="fgShp" presStyleIdx="0" presStyleCnt="1"/>
      <dgm:spPr/>
    </dgm:pt>
    <dgm:pt modelId="{A933D3B8-57E6-41C1-A597-55C606DABE44}" type="pres">
      <dgm:prSet presAssocID="{DE935391-4452-4A08-81CC-BD16B0DEF1D2}" presName="linComp" presStyleCnt="0"/>
      <dgm:spPr/>
    </dgm:pt>
    <dgm:pt modelId="{CE094C0D-41C1-495E-851C-A73FA0B9F1A6}" type="pres">
      <dgm:prSet presAssocID="{0E23A85C-8895-441B-B33C-49386D229EF4}" presName="compNode" presStyleCnt="0"/>
      <dgm:spPr/>
    </dgm:pt>
    <dgm:pt modelId="{0C64B81F-DD71-4599-A9D5-5C96A563A73D}" type="pres">
      <dgm:prSet presAssocID="{0E23A85C-8895-441B-B33C-49386D229EF4}" presName="bkgdShape" presStyleLbl="node1" presStyleIdx="0" presStyleCnt="3"/>
      <dgm:spPr/>
      <dgm:t>
        <a:bodyPr/>
        <a:lstStyle/>
        <a:p>
          <a:endParaRPr lang="ru-RU"/>
        </a:p>
      </dgm:t>
    </dgm:pt>
    <dgm:pt modelId="{8B96E40F-65C6-4D01-8B89-DCB9F79DA2F6}" type="pres">
      <dgm:prSet presAssocID="{0E23A85C-8895-441B-B33C-49386D229EF4}" presName="nodeTx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375B618-1E39-4D6D-886F-7E490AA257D9}" type="pres">
      <dgm:prSet presAssocID="{0E23A85C-8895-441B-B33C-49386D229EF4}" presName="invisiNode" presStyleLbl="node1" presStyleIdx="0" presStyleCnt="3"/>
      <dgm:spPr/>
    </dgm:pt>
    <dgm:pt modelId="{76B402E3-B8BC-440E-9C5C-1B14C660664B}" type="pres">
      <dgm:prSet presAssocID="{0E23A85C-8895-441B-B33C-49386D229EF4}" presName="imagNode" presStyleLbl="fgImgPlace1" presStyleIdx="0" presStyleCnt="3" custScaleX="136143" custScaleY="127799" custLinFactNeighborX="-1073" custLinFactNeighborY="11798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526B1652-16BC-4203-AFBF-A73C9B702303}" type="pres">
      <dgm:prSet presAssocID="{8E8A6556-CE51-4531-BF1F-2B76EEBF6F93}" presName="sibTrans" presStyleLbl="sibTrans2D1" presStyleIdx="0" presStyleCnt="0"/>
      <dgm:spPr/>
      <dgm:t>
        <a:bodyPr/>
        <a:lstStyle/>
        <a:p>
          <a:endParaRPr lang="ru-RU"/>
        </a:p>
      </dgm:t>
    </dgm:pt>
    <dgm:pt modelId="{286CBE14-A392-47AA-B8FF-F76308976D03}" type="pres">
      <dgm:prSet presAssocID="{9D27A626-07A7-49A5-AEC3-70325B0AAD9A}" presName="compNode" presStyleCnt="0"/>
      <dgm:spPr/>
    </dgm:pt>
    <dgm:pt modelId="{8E9C9465-DF4D-4AE6-BD62-E86387DFFEB2}" type="pres">
      <dgm:prSet presAssocID="{9D27A626-07A7-49A5-AEC3-70325B0AAD9A}" presName="bkgdShape" presStyleLbl="node1" presStyleIdx="1" presStyleCnt="3" custLinFactNeighborX="1027" custLinFactNeighborY="1429"/>
      <dgm:spPr/>
      <dgm:t>
        <a:bodyPr/>
        <a:lstStyle/>
        <a:p>
          <a:endParaRPr lang="ru-RU"/>
        </a:p>
      </dgm:t>
    </dgm:pt>
    <dgm:pt modelId="{D4593F66-67A5-4EB1-8E63-77324443EB00}" type="pres">
      <dgm:prSet presAssocID="{9D27A626-07A7-49A5-AEC3-70325B0AAD9A}" presName="nodeTx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A5D9CB4-791D-4373-A070-4C974D3EBD84}" type="pres">
      <dgm:prSet presAssocID="{9D27A626-07A7-49A5-AEC3-70325B0AAD9A}" presName="invisiNode" presStyleLbl="node1" presStyleIdx="1" presStyleCnt="3"/>
      <dgm:spPr/>
    </dgm:pt>
    <dgm:pt modelId="{D15DCCED-283B-4952-8C67-FFC6936112FD}" type="pres">
      <dgm:prSet presAssocID="{9D27A626-07A7-49A5-AEC3-70325B0AAD9A}" presName="imagNode" presStyleLbl="fgImgPlace1" presStyleIdx="1" presStyleCnt="3" custScaleX="132990" custScaleY="138182" custLinFactNeighborY="9653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</dgm:pt>
    <dgm:pt modelId="{35CCBC49-AA93-43A0-9057-0C9571BF1A14}" type="pres">
      <dgm:prSet presAssocID="{708A75E9-29F4-4C6D-9488-7C9022CB3938}" presName="sibTrans" presStyleLbl="sibTrans2D1" presStyleIdx="0" presStyleCnt="0"/>
      <dgm:spPr/>
      <dgm:t>
        <a:bodyPr/>
        <a:lstStyle/>
        <a:p>
          <a:endParaRPr lang="ru-RU"/>
        </a:p>
      </dgm:t>
    </dgm:pt>
    <dgm:pt modelId="{099C3A8A-427A-4160-9B12-B93D094958A9}" type="pres">
      <dgm:prSet presAssocID="{2742F874-16F9-4CCF-861D-EA7433DD65D1}" presName="compNode" presStyleCnt="0"/>
      <dgm:spPr/>
    </dgm:pt>
    <dgm:pt modelId="{CE8504E5-AD9E-40AE-846E-6B17835D5AE7}" type="pres">
      <dgm:prSet presAssocID="{2742F874-16F9-4CCF-861D-EA7433DD65D1}" presName="bkgdShape" presStyleLbl="node1" presStyleIdx="2" presStyleCnt="3"/>
      <dgm:spPr/>
      <dgm:t>
        <a:bodyPr/>
        <a:lstStyle/>
        <a:p>
          <a:endParaRPr lang="ru-RU"/>
        </a:p>
      </dgm:t>
    </dgm:pt>
    <dgm:pt modelId="{6C2C050A-7F76-4428-B44F-D16B1782F377}" type="pres">
      <dgm:prSet presAssocID="{2742F874-16F9-4CCF-861D-EA7433DD65D1}" presName="nodeTx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2F28A93-9B7C-4484-9672-D1E4BA320183}" type="pres">
      <dgm:prSet presAssocID="{2742F874-16F9-4CCF-861D-EA7433DD65D1}" presName="invisiNode" presStyleLbl="node1" presStyleIdx="2" presStyleCnt="3"/>
      <dgm:spPr/>
    </dgm:pt>
    <dgm:pt modelId="{33B3E67C-7698-4FC6-A784-3BE39799E5E4}" type="pres">
      <dgm:prSet presAssocID="{2742F874-16F9-4CCF-861D-EA7433DD65D1}" presName="imagNode" presStyleLbl="fgImgPlace1" presStyleIdx="2" presStyleCnt="3" custScaleX="131982" custScaleY="129944" custLinFactNeighborX="2145" custLinFactNeighborY="9653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</dgm:pt>
  </dgm:ptLst>
  <dgm:cxnLst>
    <dgm:cxn modelId="{82DFB0DF-BAF3-4F6B-BD2C-462D4DEEE54E}" srcId="{DE935391-4452-4A08-81CC-BD16B0DEF1D2}" destId="{2742F874-16F9-4CCF-861D-EA7433DD65D1}" srcOrd="2" destOrd="0" parTransId="{E72A13C0-E0AF-4C3E-B718-144B9EDB7C66}" sibTransId="{BE2CD67F-19F1-47A8-9820-ED826F1B7AD0}"/>
    <dgm:cxn modelId="{FD34E6B4-C196-48A9-B60F-31504FE4DB86}" srcId="{DE935391-4452-4A08-81CC-BD16B0DEF1D2}" destId="{9D27A626-07A7-49A5-AEC3-70325B0AAD9A}" srcOrd="1" destOrd="0" parTransId="{992B2E20-C286-4CB8-A211-7683F8F76936}" sibTransId="{708A75E9-29F4-4C6D-9488-7C9022CB3938}"/>
    <dgm:cxn modelId="{FABC019D-5E1C-4D02-BFAE-5109041A0D5D}" type="presOf" srcId="{0E23A85C-8895-441B-B33C-49386D229EF4}" destId="{0C64B81F-DD71-4599-A9D5-5C96A563A73D}" srcOrd="0" destOrd="0" presId="urn:microsoft.com/office/officeart/2005/8/layout/hList7"/>
    <dgm:cxn modelId="{00ABB97E-32E6-4537-94DE-0E1B5A2905C9}" type="presOf" srcId="{9D27A626-07A7-49A5-AEC3-70325B0AAD9A}" destId="{D4593F66-67A5-4EB1-8E63-77324443EB00}" srcOrd="1" destOrd="0" presId="urn:microsoft.com/office/officeart/2005/8/layout/hList7"/>
    <dgm:cxn modelId="{48FA1134-B01E-4F33-BDE1-1F73F1DB6578}" type="presOf" srcId="{0E23A85C-8895-441B-B33C-49386D229EF4}" destId="{8B96E40F-65C6-4D01-8B89-DCB9F79DA2F6}" srcOrd="1" destOrd="0" presId="urn:microsoft.com/office/officeart/2005/8/layout/hList7"/>
    <dgm:cxn modelId="{FD9F5D2E-B019-4CFF-A4CC-6DC2DF264405}" type="presOf" srcId="{2742F874-16F9-4CCF-861D-EA7433DD65D1}" destId="{CE8504E5-AD9E-40AE-846E-6B17835D5AE7}" srcOrd="0" destOrd="0" presId="urn:microsoft.com/office/officeart/2005/8/layout/hList7"/>
    <dgm:cxn modelId="{0ABB5A91-4137-415D-BF3A-9DE46A43A712}" type="presOf" srcId="{9D27A626-07A7-49A5-AEC3-70325B0AAD9A}" destId="{8E9C9465-DF4D-4AE6-BD62-E86387DFFEB2}" srcOrd="0" destOrd="0" presId="urn:microsoft.com/office/officeart/2005/8/layout/hList7"/>
    <dgm:cxn modelId="{4A315AD5-CADA-4D45-8F59-2B49D96A855E}" type="presOf" srcId="{8E8A6556-CE51-4531-BF1F-2B76EEBF6F93}" destId="{526B1652-16BC-4203-AFBF-A73C9B702303}" srcOrd="0" destOrd="0" presId="urn:microsoft.com/office/officeart/2005/8/layout/hList7"/>
    <dgm:cxn modelId="{78404D9D-4C10-481D-865C-C5BC7609D64E}" type="presOf" srcId="{708A75E9-29F4-4C6D-9488-7C9022CB3938}" destId="{35CCBC49-AA93-43A0-9057-0C9571BF1A14}" srcOrd="0" destOrd="0" presId="urn:microsoft.com/office/officeart/2005/8/layout/hList7"/>
    <dgm:cxn modelId="{82134851-BE6A-496C-824B-65C578761022}" type="presOf" srcId="{2742F874-16F9-4CCF-861D-EA7433DD65D1}" destId="{6C2C050A-7F76-4428-B44F-D16B1782F377}" srcOrd="1" destOrd="0" presId="urn:microsoft.com/office/officeart/2005/8/layout/hList7"/>
    <dgm:cxn modelId="{4994730B-27D1-41A0-A910-9F525B7D9B94}" type="presOf" srcId="{DE935391-4452-4A08-81CC-BD16B0DEF1D2}" destId="{BC47A867-AD63-40FA-863B-95572AE1D795}" srcOrd="0" destOrd="0" presId="urn:microsoft.com/office/officeart/2005/8/layout/hList7"/>
    <dgm:cxn modelId="{06B6F7DB-A911-48E1-9592-99F0D011D6A4}" srcId="{DE935391-4452-4A08-81CC-BD16B0DEF1D2}" destId="{0E23A85C-8895-441B-B33C-49386D229EF4}" srcOrd="0" destOrd="0" parTransId="{704E317E-6573-4E1C-8CB3-67A111B9C36A}" sibTransId="{8E8A6556-CE51-4531-BF1F-2B76EEBF6F93}"/>
    <dgm:cxn modelId="{1DA23142-2086-46A4-8ADB-A0493D5E0956}" type="presParOf" srcId="{BC47A867-AD63-40FA-863B-95572AE1D795}" destId="{E3BF6D20-D862-4C2F-9917-2DCE7BEDF989}" srcOrd="0" destOrd="0" presId="urn:microsoft.com/office/officeart/2005/8/layout/hList7"/>
    <dgm:cxn modelId="{198C757B-E3DA-48F7-9BE4-6F75BFC03599}" type="presParOf" srcId="{BC47A867-AD63-40FA-863B-95572AE1D795}" destId="{A933D3B8-57E6-41C1-A597-55C606DABE44}" srcOrd="1" destOrd="0" presId="urn:microsoft.com/office/officeart/2005/8/layout/hList7"/>
    <dgm:cxn modelId="{C40CE7A7-60D7-4B24-81E7-7B6B2C0C12C1}" type="presParOf" srcId="{A933D3B8-57E6-41C1-A597-55C606DABE44}" destId="{CE094C0D-41C1-495E-851C-A73FA0B9F1A6}" srcOrd="0" destOrd="0" presId="urn:microsoft.com/office/officeart/2005/8/layout/hList7"/>
    <dgm:cxn modelId="{9EA684D6-E1E9-4C6D-AEBB-DDDC241FB9DC}" type="presParOf" srcId="{CE094C0D-41C1-495E-851C-A73FA0B9F1A6}" destId="{0C64B81F-DD71-4599-A9D5-5C96A563A73D}" srcOrd="0" destOrd="0" presId="urn:microsoft.com/office/officeart/2005/8/layout/hList7"/>
    <dgm:cxn modelId="{35273F57-2DC3-4869-877B-50AD3F43DC08}" type="presParOf" srcId="{CE094C0D-41C1-495E-851C-A73FA0B9F1A6}" destId="{8B96E40F-65C6-4D01-8B89-DCB9F79DA2F6}" srcOrd="1" destOrd="0" presId="urn:microsoft.com/office/officeart/2005/8/layout/hList7"/>
    <dgm:cxn modelId="{17BE2301-DB1A-4B14-AA3E-C78F34BD9243}" type="presParOf" srcId="{CE094C0D-41C1-495E-851C-A73FA0B9F1A6}" destId="{D375B618-1E39-4D6D-886F-7E490AA257D9}" srcOrd="2" destOrd="0" presId="urn:microsoft.com/office/officeart/2005/8/layout/hList7"/>
    <dgm:cxn modelId="{1D4BB092-5EB5-439B-BA9D-ADB75896991E}" type="presParOf" srcId="{CE094C0D-41C1-495E-851C-A73FA0B9F1A6}" destId="{76B402E3-B8BC-440E-9C5C-1B14C660664B}" srcOrd="3" destOrd="0" presId="urn:microsoft.com/office/officeart/2005/8/layout/hList7"/>
    <dgm:cxn modelId="{45BC32B3-5D2A-4E0B-B36C-7E4DAF8BF5D0}" type="presParOf" srcId="{A933D3B8-57E6-41C1-A597-55C606DABE44}" destId="{526B1652-16BC-4203-AFBF-A73C9B702303}" srcOrd="1" destOrd="0" presId="urn:microsoft.com/office/officeart/2005/8/layout/hList7"/>
    <dgm:cxn modelId="{17D28A09-4490-4831-B158-8ACAA29B65DB}" type="presParOf" srcId="{A933D3B8-57E6-41C1-A597-55C606DABE44}" destId="{286CBE14-A392-47AA-B8FF-F76308976D03}" srcOrd="2" destOrd="0" presId="urn:microsoft.com/office/officeart/2005/8/layout/hList7"/>
    <dgm:cxn modelId="{2CD4DB60-5307-4A8E-A522-650981E2EE8E}" type="presParOf" srcId="{286CBE14-A392-47AA-B8FF-F76308976D03}" destId="{8E9C9465-DF4D-4AE6-BD62-E86387DFFEB2}" srcOrd="0" destOrd="0" presId="urn:microsoft.com/office/officeart/2005/8/layout/hList7"/>
    <dgm:cxn modelId="{CF720D12-006E-4561-A100-34F8F32CDE30}" type="presParOf" srcId="{286CBE14-A392-47AA-B8FF-F76308976D03}" destId="{D4593F66-67A5-4EB1-8E63-77324443EB00}" srcOrd="1" destOrd="0" presId="urn:microsoft.com/office/officeart/2005/8/layout/hList7"/>
    <dgm:cxn modelId="{40E4C757-58EB-43FA-BEF6-5192ADDE8C7D}" type="presParOf" srcId="{286CBE14-A392-47AA-B8FF-F76308976D03}" destId="{FA5D9CB4-791D-4373-A070-4C974D3EBD84}" srcOrd="2" destOrd="0" presId="urn:microsoft.com/office/officeart/2005/8/layout/hList7"/>
    <dgm:cxn modelId="{76390345-5228-4A12-A6DF-2AA2325442F7}" type="presParOf" srcId="{286CBE14-A392-47AA-B8FF-F76308976D03}" destId="{D15DCCED-283B-4952-8C67-FFC6936112FD}" srcOrd="3" destOrd="0" presId="urn:microsoft.com/office/officeart/2005/8/layout/hList7"/>
    <dgm:cxn modelId="{0467B251-EC5A-4880-9C17-231862B407BC}" type="presParOf" srcId="{A933D3B8-57E6-41C1-A597-55C606DABE44}" destId="{35CCBC49-AA93-43A0-9057-0C9571BF1A14}" srcOrd="3" destOrd="0" presId="urn:microsoft.com/office/officeart/2005/8/layout/hList7"/>
    <dgm:cxn modelId="{2474BD3A-34C1-4137-8958-B09B3333BD15}" type="presParOf" srcId="{A933D3B8-57E6-41C1-A597-55C606DABE44}" destId="{099C3A8A-427A-4160-9B12-B93D094958A9}" srcOrd="4" destOrd="0" presId="urn:microsoft.com/office/officeart/2005/8/layout/hList7"/>
    <dgm:cxn modelId="{9249A0F2-B679-4C2B-8555-89B7476F93CC}" type="presParOf" srcId="{099C3A8A-427A-4160-9B12-B93D094958A9}" destId="{CE8504E5-AD9E-40AE-846E-6B17835D5AE7}" srcOrd="0" destOrd="0" presId="urn:microsoft.com/office/officeart/2005/8/layout/hList7"/>
    <dgm:cxn modelId="{D731E43E-9B78-4A2E-9B9D-E0C86F007D81}" type="presParOf" srcId="{099C3A8A-427A-4160-9B12-B93D094958A9}" destId="{6C2C050A-7F76-4428-B44F-D16B1782F377}" srcOrd="1" destOrd="0" presId="urn:microsoft.com/office/officeart/2005/8/layout/hList7"/>
    <dgm:cxn modelId="{E738538D-B1B2-4D85-9B3D-683EE09745D1}" type="presParOf" srcId="{099C3A8A-427A-4160-9B12-B93D094958A9}" destId="{22F28A93-9B7C-4484-9672-D1E4BA320183}" srcOrd="2" destOrd="0" presId="urn:microsoft.com/office/officeart/2005/8/layout/hList7"/>
    <dgm:cxn modelId="{BEFAD860-6516-426D-9971-C96AC0BB7FBF}" type="presParOf" srcId="{099C3A8A-427A-4160-9B12-B93D094958A9}" destId="{33B3E67C-7698-4FC6-A784-3BE39799E5E4}" srcOrd="3" destOrd="0" presId="urn:microsoft.com/office/officeart/2005/8/layout/hList7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5E578DD1-C38A-48B0-AE16-A6CB406E446A}" type="doc">
      <dgm:prSet loTypeId="urn:microsoft.com/office/officeart/2005/8/layout/cycle3" loCatId="cycle" qsTypeId="urn:microsoft.com/office/officeart/2005/8/quickstyle/3d1" qsCatId="3D" csTypeId="urn:microsoft.com/office/officeart/2005/8/colors/accent5_3" csCatId="accent5" phldr="1"/>
      <dgm:spPr/>
      <dgm:t>
        <a:bodyPr/>
        <a:lstStyle/>
        <a:p>
          <a:endParaRPr lang="ru-RU"/>
        </a:p>
      </dgm:t>
    </dgm:pt>
    <dgm:pt modelId="{3E1144B9-F404-4734-8B9A-6117FE43582E}">
      <dgm:prSet phldrT="[Текст]" custT="1"/>
      <dgm:spPr/>
      <dgm:t>
        <a:bodyPr/>
        <a:lstStyle/>
        <a:p>
          <a:r>
            <a:rPr lang="ru-RU" sz="1600" b="1" dirty="0" smtClean="0"/>
            <a:t>АОП ДО</a:t>
          </a:r>
          <a:endParaRPr lang="ru-RU" sz="1600" b="1" dirty="0"/>
        </a:p>
      </dgm:t>
    </dgm:pt>
    <dgm:pt modelId="{56DB9481-AD1C-4D03-A3EE-D90346C009A3}" type="parTrans" cxnId="{A408CEC2-CAC5-421D-BB92-70653E725ADD}">
      <dgm:prSet/>
      <dgm:spPr/>
      <dgm:t>
        <a:bodyPr/>
        <a:lstStyle/>
        <a:p>
          <a:endParaRPr lang="ru-RU"/>
        </a:p>
      </dgm:t>
    </dgm:pt>
    <dgm:pt modelId="{34B1B974-8BDD-4719-9327-DB6B16E4D3E9}" type="sibTrans" cxnId="{A408CEC2-CAC5-421D-BB92-70653E725ADD}">
      <dgm:prSet/>
      <dgm:spPr/>
      <dgm:t>
        <a:bodyPr/>
        <a:lstStyle/>
        <a:p>
          <a:endParaRPr lang="ru-RU"/>
        </a:p>
      </dgm:t>
    </dgm:pt>
    <dgm:pt modelId="{2DF7208F-385B-4039-99C3-F5739D2FB422}">
      <dgm:prSet phldrT="[Текст]" custT="1"/>
      <dgm:spPr/>
      <dgm:t>
        <a:bodyPr/>
        <a:lstStyle/>
        <a:p>
          <a:r>
            <a:rPr lang="ru-RU" sz="1600" b="1" dirty="0" smtClean="0"/>
            <a:t>Адаптированная предметно-пространственная среда</a:t>
          </a:r>
          <a:endParaRPr lang="ru-RU" sz="1600" b="1" dirty="0"/>
        </a:p>
      </dgm:t>
    </dgm:pt>
    <dgm:pt modelId="{B71EB985-92AB-4B56-BABE-A85E15BA85D1}" type="parTrans" cxnId="{27FF5BC5-DD26-4338-85B4-BE800D905CB0}">
      <dgm:prSet/>
      <dgm:spPr/>
      <dgm:t>
        <a:bodyPr/>
        <a:lstStyle/>
        <a:p>
          <a:endParaRPr lang="ru-RU"/>
        </a:p>
      </dgm:t>
    </dgm:pt>
    <dgm:pt modelId="{98C366CD-EA14-4FE5-B3EF-724987EED2EF}" type="sibTrans" cxnId="{27FF5BC5-DD26-4338-85B4-BE800D905CB0}">
      <dgm:prSet/>
      <dgm:spPr/>
      <dgm:t>
        <a:bodyPr/>
        <a:lstStyle/>
        <a:p>
          <a:endParaRPr lang="ru-RU"/>
        </a:p>
      </dgm:t>
    </dgm:pt>
    <dgm:pt modelId="{F6BFA33E-B017-4698-9991-5D1844A8EFC2}">
      <dgm:prSet phldrT="[Текст]" custT="1"/>
      <dgm:spPr/>
      <dgm:t>
        <a:bodyPr/>
        <a:lstStyle/>
        <a:p>
          <a:r>
            <a:rPr lang="ru-RU" sz="1600" b="1" dirty="0" smtClean="0"/>
            <a:t>Психолого-педагогическое сопровождение</a:t>
          </a:r>
          <a:endParaRPr lang="ru-RU" sz="1600" b="1" dirty="0"/>
        </a:p>
      </dgm:t>
    </dgm:pt>
    <dgm:pt modelId="{CE417F5B-5680-4F40-A356-46B081D0194C}" type="parTrans" cxnId="{C4A38156-9F62-4A16-BC72-8E991DB77395}">
      <dgm:prSet/>
      <dgm:spPr/>
      <dgm:t>
        <a:bodyPr/>
        <a:lstStyle/>
        <a:p>
          <a:endParaRPr lang="ru-RU"/>
        </a:p>
      </dgm:t>
    </dgm:pt>
    <dgm:pt modelId="{E45EB72F-1FE3-42F9-855E-84A5D2F1E692}" type="sibTrans" cxnId="{C4A38156-9F62-4A16-BC72-8E991DB77395}">
      <dgm:prSet/>
      <dgm:spPr/>
      <dgm:t>
        <a:bodyPr/>
        <a:lstStyle/>
        <a:p>
          <a:endParaRPr lang="ru-RU"/>
        </a:p>
      </dgm:t>
    </dgm:pt>
    <dgm:pt modelId="{AF50BEDD-ED40-48B3-B0C5-48CB59C73543}">
      <dgm:prSet phldrT="[Текст]" custT="1"/>
      <dgm:spPr/>
      <dgm:t>
        <a:bodyPr/>
        <a:lstStyle/>
        <a:p>
          <a:r>
            <a:rPr lang="ru-RU" sz="1600" b="1" dirty="0" smtClean="0"/>
            <a:t>Индивидуализация образовательного процесса</a:t>
          </a:r>
          <a:endParaRPr lang="ru-RU" sz="1600" b="1" dirty="0"/>
        </a:p>
      </dgm:t>
    </dgm:pt>
    <dgm:pt modelId="{058741FE-6222-4359-AA00-2D56FD25B146}" type="parTrans" cxnId="{74BF5048-DD47-42BE-98C2-1D11698C8D22}">
      <dgm:prSet/>
      <dgm:spPr/>
      <dgm:t>
        <a:bodyPr/>
        <a:lstStyle/>
        <a:p>
          <a:endParaRPr lang="ru-RU"/>
        </a:p>
      </dgm:t>
    </dgm:pt>
    <dgm:pt modelId="{8B31A488-8AE5-4A95-A7E3-44A8BC2BCB89}" type="sibTrans" cxnId="{74BF5048-DD47-42BE-98C2-1D11698C8D22}">
      <dgm:prSet/>
      <dgm:spPr/>
      <dgm:t>
        <a:bodyPr/>
        <a:lstStyle/>
        <a:p>
          <a:endParaRPr lang="ru-RU"/>
        </a:p>
      </dgm:t>
    </dgm:pt>
    <dgm:pt modelId="{2E860D3B-CE7A-4FC6-9A67-AE573432D058}">
      <dgm:prSet phldrT="[Текст]" custT="1"/>
      <dgm:spPr/>
      <dgm:t>
        <a:bodyPr/>
        <a:lstStyle/>
        <a:p>
          <a:r>
            <a:rPr lang="ru-RU" sz="1600" b="1" dirty="0" smtClean="0"/>
            <a:t>Коррекционно-развивающая работа</a:t>
          </a:r>
          <a:endParaRPr lang="ru-RU" sz="1600" b="1" dirty="0"/>
        </a:p>
      </dgm:t>
    </dgm:pt>
    <dgm:pt modelId="{70F87A8B-003C-42C8-844F-AE3A748C47D6}" type="parTrans" cxnId="{4FB74CE5-8594-426D-B039-AEC6188DF1C5}">
      <dgm:prSet/>
      <dgm:spPr/>
      <dgm:t>
        <a:bodyPr/>
        <a:lstStyle/>
        <a:p>
          <a:endParaRPr lang="ru-RU"/>
        </a:p>
      </dgm:t>
    </dgm:pt>
    <dgm:pt modelId="{E21D37F7-E665-49B0-BEBC-4730D260363D}" type="sibTrans" cxnId="{4FB74CE5-8594-426D-B039-AEC6188DF1C5}">
      <dgm:prSet/>
      <dgm:spPr/>
      <dgm:t>
        <a:bodyPr/>
        <a:lstStyle/>
        <a:p>
          <a:endParaRPr lang="ru-RU"/>
        </a:p>
      </dgm:t>
    </dgm:pt>
    <dgm:pt modelId="{3176838B-D655-4A33-A5F7-1965F131BAB5}">
      <dgm:prSet phldrT="[Текст]" custT="1"/>
      <dgm:spPr/>
      <dgm:t>
        <a:bodyPr/>
        <a:lstStyle/>
        <a:p>
          <a:r>
            <a:rPr lang="ru-RU" sz="1600" b="1" dirty="0" smtClean="0"/>
            <a:t>Кадровые условия </a:t>
          </a:r>
          <a:endParaRPr lang="ru-RU" sz="1600" b="1" dirty="0"/>
        </a:p>
      </dgm:t>
    </dgm:pt>
    <dgm:pt modelId="{119DF0D7-4E79-4C63-B5E4-EE2821144BFA}" type="parTrans" cxnId="{15D9EEFB-C0D7-4989-B5D8-153ABDE1E897}">
      <dgm:prSet/>
      <dgm:spPr/>
      <dgm:t>
        <a:bodyPr/>
        <a:lstStyle/>
        <a:p>
          <a:endParaRPr lang="ru-RU"/>
        </a:p>
      </dgm:t>
    </dgm:pt>
    <dgm:pt modelId="{71DE865B-E437-48B9-9DA3-D2BA545B6BFD}" type="sibTrans" cxnId="{15D9EEFB-C0D7-4989-B5D8-153ABDE1E897}">
      <dgm:prSet/>
      <dgm:spPr/>
      <dgm:t>
        <a:bodyPr/>
        <a:lstStyle/>
        <a:p>
          <a:endParaRPr lang="ru-RU"/>
        </a:p>
      </dgm:t>
    </dgm:pt>
    <dgm:pt modelId="{C292FE4F-82CA-479A-BBEC-947F7EA766A6}">
      <dgm:prSet phldrT="[Текст]" custT="1"/>
      <dgm:spPr/>
      <dgm:t>
        <a:bodyPr/>
        <a:lstStyle/>
        <a:p>
          <a:r>
            <a:rPr lang="ru-RU" sz="1600" b="1" dirty="0" smtClean="0"/>
            <a:t>Инклюзивная среда</a:t>
          </a:r>
          <a:endParaRPr lang="ru-RU" sz="1600" b="1" dirty="0"/>
        </a:p>
      </dgm:t>
    </dgm:pt>
    <dgm:pt modelId="{C9B6865D-D19B-4E1E-A692-EB585F95A630}" type="parTrans" cxnId="{7CC5B1FA-173A-4E7A-8848-42B217692E4D}">
      <dgm:prSet/>
      <dgm:spPr/>
      <dgm:t>
        <a:bodyPr/>
        <a:lstStyle/>
        <a:p>
          <a:endParaRPr lang="ru-RU"/>
        </a:p>
      </dgm:t>
    </dgm:pt>
    <dgm:pt modelId="{88B9C6DD-E5E9-4F2A-940D-23DAEA0672A8}" type="sibTrans" cxnId="{7CC5B1FA-173A-4E7A-8848-42B217692E4D}">
      <dgm:prSet/>
      <dgm:spPr/>
      <dgm:t>
        <a:bodyPr/>
        <a:lstStyle/>
        <a:p>
          <a:endParaRPr lang="ru-RU"/>
        </a:p>
      </dgm:t>
    </dgm:pt>
    <dgm:pt modelId="{BB66E414-0E20-460C-9970-B42EB55CB7EB}" type="pres">
      <dgm:prSet presAssocID="{5E578DD1-C38A-48B0-AE16-A6CB406E446A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8B045C10-41CB-409C-AADE-90238CAA0A51}" type="pres">
      <dgm:prSet presAssocID="{5E578DD1-C38A-48B0-AE16-A6CB406E446A}" presName="cycle" presStyleCnt="0"/>
      <dgm:spPr/>
    </dgm:pt>
    <dgm:pt modelId="{0F7E519D-116F-48F4-8741-69AA97C7953E}" type="pres">
      <dgm:prSet presAssocID="{3E1144B9-F404-4734-8B9A-6117FE43582E}" presName="nodeFirstNode" presStyleLbl="node1" presStyleIdx="0" presStyleCnt="7" custScaleY="11492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151E446-31A8-48B5-9C38-29351FD39EAE}" type="pres">
      <dgm:prSet presAssocID="{34B1B974-8BDD-4719-9327-DB6B16E4D3E9}" presName="sibTransFirstNode" presStyleLbl="bgShp" presStyleIdx="0" presStyleCnt="1"/>
      <dgm:spPr/>
      <dgm:t>
        <a:bodyPr/>
        <a:lstStyle/>
        <a:p>
          <a:endParaRPr lang="ru-RU"/>
        </a:p>
      </dgm:t>
    </dgm:pt>
    <dgm:pt modelId="{A41575D0-1190-4416-AAF3-18C328C36180}" type="pres">
      <dgm:prSet presAssocID="{2DF7208F-385B-4039-99C3-F5739D2FB422}" presName="nodeFollowingNodes" presStyleLbl="node1" presStyleIdx="1" presStyleCnt="7" custScaleX="143742" custScaleY="131643" custRadScaleRad="103732" custRadScaleInc="2038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FFC771D-DB59-48D3-B747-6A4AA3D1D411}" type="pres">
      <dgm:prSet presAssocID="{F6BFA33E-B017-4698-9991-5D1844A8EFC2}" presName="nodeFollowingNodes" presStyleLbl="node1" presStyleIdx="2" presStyleCnt="7" custScaleX="133073" custScaleY="144029" custRadScaleRad="97725" custRadScaleInc="-439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B20D42B-1F42-43CC-9D8C-B0D376B22C43}" type="pres">
      <dgm:prSet presAssocID="{AF50BEDD-ED40-48B3-B0C5-48CB59C73543}" presName="nodeFollowingNodes" presStyleLbl="node1" presStyleIdx="3" presStyleCnt="7" custScaleX="128640" custScaleY="137624" custRadScaleRad="103261" custRadScaleInc="-1859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03D48C3-8A0E-43A3-968C-5D2A1E35F332}" type="pres">
      <dgm:prSet presAssocID="{2E860D3B-CE7A-4FC6-9A67-AE573432D058}" presName="nodeFollowingNodes" presStyleLbl="node1" presStyleIdx="4" presStyleCnt="7" custScaleX="125738" custScaleY="136104" custRadScaleRad="102836" custRadScaleInc="1781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2C27BE5-7A14-4FF0-A8BF-7CAC8AFE71A5}" type="pres">
      <dgm:prSet presAssocID="{C292FE4F-82CA-479A-BBEC-947F7EA766A6}" presName="nodeFollowingNodes" presStyleLbl="node1" presStyleIdx="5" presStyleCnt="7" custScaleX="131806" custScaleY="148097" custRadScaleRad="103999" custRadScaleInc="397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5AB7E30-31E2-4240-A55A-BF32FDED0211}" type="pres">
      <dgm:prSet presAssocID="{3176838B-D655-4A33-A5F7-1965F131BAB5}" presName="nodeFollowingNodes" presStyleLbl="node1" presStyleIdx="6" presStyleCnt="7" custScaleX="148575" custScaleY="140831" custRadScaleRad="112813" custRadScaleInc="-2512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27FF5BC5-DD26-4338-85B4-BE800D905CB0}" srcId="{5E578DD1-C38A-48B0-AE16-A6CB406E446A}" destId="{2DF7208F-385B-4039-99C3-F5739D2FB422}" srcOrd="1" destOrd="0" parTransId="{B71EB985-92AB-4B56-BABE-A85E15BA85D1}" sibTransId="{98C366CD-EA14-4FE5-B3EF-724987EED2EF}"/>
    <dgm:cxn modelId="{2BD43120-949A-4F95-8D85-87DCC466DCBF}" type="presOf" srcId="{C292FE4F-82CA-479A-BBEC-947F7EA766A6}" destId="{32C27BE5-7A14-4FF0-A8BF-7CAC8AFE71A5}" srcOrd="0" destOrd="0" presId="urn:microsoft.com/office/officeart/2005/8/layout/cycle3"/>
    <dgm:cxn modelId="{4FB74CE5-8594-426D-B039-AEC6188DF1C5}" srcId="{5E578DD1-C38A-48B0-AE16-A6CB406E446A}" destId="{2E860D3B-CE7A-4FC6-9A67-AE573432D058}" srcOrd="4" destOrd="0" parTransId="{70F87A8B-003C-42C8-844F-AE3A748C47D6}" sibTransId="{E21D37F7-E665-49B0-BEBC-4730D260363D}"/>
    <dgm:cxn modelId="{D2ADBF1A-C70C-45A1-98DB-724E212CD284}" type="presOf" srcId="{3176838B-D655-4A33-A5F7-1965F131BAB5}" destId="{45AB7E30-31E2-4240-A55A-BF32FDED0211}" srcOrd="0" destOrd="0" presId="urn:microsoft.com/office/officeart/2005/8/layout/cycle3"/>
    <dgm:cxn modelId="{A16586D5-6656-4626-B5EA-69326BA1FA9C}" type="presOf" srcId="{2E860D3B-CE7A-4FC6-9A67-AE573432D058}" destId="{E03D48C3-8A0E-43A3-968C-5D2A1E35F332}" srcOrd="0" destOrd="0" presId="urn:microsoft.com/office/officeart/2005/8/layout/cycle3"/>
    <dgm:cxn modelId="{6309B62B-9564-4A05-813E-D583C0789517}" type="presOf" srcId="{F6BFA33E-B017-4698-9991-5D1844A8EFC2}" destId="{6FFC771D-DB59-48D3-B747-6A4AA3D1D411}" srcOrd="0" destOrd="0" presId="urn:microsoft.com/office/officeart/2005/8/layout/cycle3"/>
    <dgm:cxn modelId="{61C1FFCA-AC23-4D5C-B1D5-AC34A2520D44}" type="presOf" srcId="{2DF7208F-385B-4039-99C3-F5739D2FB422}" destId="{A41575D0-1190-4416-AAF3-18C328C36180}" srcOrd="0" destOrd="0" presId="urn:microsoft.com/office/officeart/2005/8/layout/cycle3"/>
    <dgm:cxn modelId="{C4A38156-9F62-4A16-BC72-8E991DB77395}" srcId="{5E578DD1-C38A-48B0-AE16-A6CB406E446A}" destId="{F6BFA33E-B017-4698-9991-5D1844A8EFC2}" srcOrd="2" destOrd="0" parTransId="{CE417F5B-5680-4F40-A356-46B081D0194C}" sibTransId="{E45EB72F-1FE3-42F9-855E-84A5D2F1E692}"/>
    <dgm:cxn modelId="{74BF5048-DD47-42BE-98C2-1D11698C8D22}" srcId="{5E578DD1-C38A-48B0-AE16-A6CB406E446A}" destId="{AF50BEDD-ED40-48B3-B0C5-48CB59C73543}" srcOrd="3" destOrd="0" parTransId="{058741FE-6222-4359-AA00-2D56FD25B146}" sibTransId="{8B31A488-8AE5-4A95-A7E3-44A8BC2BCB89}"/>
    <dgm:cxn modelId="{15D9EEFB-C0D7-4989-B5D8-153ABDE1E897}" srcId="{5E578DD1-C38A-48B0-AE16-A6CB406E446A}" destId="{3176838B-D655-4A33-A5F7-1965F131BAB5}" srcOrd="6" destOrd="0" parTransId="{119DF0D7-4E79-4C63-B5E4-EE2821144BFA}" sibTransId="{71DE865B-E437-48B9-9DA3-D2BA545B6BFD}"/>
    <dgm:cxn modelId="{0867777B-73C0-4EDD-A3DB-D91C4BF7CBC0}" type="presOf" srcId="{AF50BEDD-ED40-48B3-B0C5-48CB59C73543}" destId="{2B20D42B-1F42-43CC-9D8C-B0D376B22C43}" srcOrd="0" destOrd="0" presId="urn:microsoft.com/office/officeart/2005/8/layout/cycle3"/>
    <dgm:cxn modelId="{570100FE-51B9-4EC7-A705-B12D7F79EF70}" type="presOf" srcId="{5E578DD1-C38A-48B0-AE16-A6CB406E446A}" destId="{BB66E414-0E20-460C-9970-B42EB55CB7EB}" srcOrd="0" destOrd="0" presId="urn:microsoft.com/office/officeart/2005/8/layout/cycle3"/>
    <dgm:cxn modelId="{7CC5B1FA-173A-4E7A-8848-42B217692E4D}" srcId="{5E578DD1-C38A-48B0-AE16-A6CB406E446A}" destId="{C292FE4F-82CA-479A-BBEC-947F7EA766A6}" srcOrd="5" destOrd="0" parTransId="{C9B6865D-D19B-4E1E-A692-EB585F95A630}" sibTransId="{88B9C6DD-E5E9-4F2A-940D-23DAEA0672A8}"/>
    <dgm:cxn modelId="{EC69A057-4E87-4E85-BA20-04FD4E71CDED}" type="presOf" srcId="{34B1B974-8BDD-4719-9327-DB6B16E4D3E9}" destId="{E151E446-31A8-48B5-9C38-29351FD39EAE}" srcOrd="0" destOrd="0" presId="urn:microsoft.com/office/officeart/2005/8/layout/cycle3"/>
    <dgm:cxn modelId="{B9CF761D-86BF-4792-8023-13C11AA4A3C2}" type="presOf" srcId="{3E1144B9-F404-4734-8B9A-6117FE43582E}" destId="{0F7E519D-116F-48F4-8741-69AA97C7953E}" srcOrd="0" destOrd="0" presId="urn:microsoft.com/office/officeart/2005/8/layout/cycle3"/>
    <dgm:cxn modelId="{A408CEC2-CAC5-421D-BB92-70653E725ADD}" srcId="{5E578DD1-C38A-48B0-AE16-A6CB406E446A}" destId="{3E1144B9-F404-4734-8B9A-6117FE43582E}" srcOrd="0" destOrd="0" parTransId="{56DB9481-AD1C-4D03-A3EE-D90346C009A3}" sibTransId="{34B1B974-8BDD-4719-9327-DB6B16E4D3E9}"/>
    <dgm:cxn modelId="{D198E150-9EF4-4DDA-A045-B8E0C3EF1D9A}" type="presParOf" srcId="{BB66E414-0E20-460C-9970-B42EB55CB7EB}" destId="{8B045C10-41CB-409C-AADE-90238CAA0A51}" srcOrd="0" destOrd="0" presId="urn:microsoft.com/office/officeart/2005/8/layout/cycle3"/>
    <dgm:cxn modelId="{1ED6D892-A7F7-4FFA-8523-38AFE8871517}" type="presParOf" srcId="{8B045C10-41CB-409C-AADE-90238CAA0A51}" destId="{0F7E519D-116F-48F4-8741-69AA97C7953E}" srcOrd="0" destOrd="0" presId="urn:microsoft.com/office/officeart/2005/8/layout/cycle3"/>
    <dgm:cxn modelId="{8B23B7A8-0B07-43BB-BA62-034913BBFAB5}" type="presParOf" srcId="{8B045C10-41CB-409C-AADE-90238CAA0A51}" destId="{E151E446-31A8-48B5-9C38-29351FD39EAE}" srcOrd="1" destOrd="0" presId="urn:microsoft.com/office/officeart/2005/8/layout/cycle3"/>
    <dgm:cxn modelId="{C871379C-B031-42CA-859F-EA16376691AA}" type="presParOf" srcId="{8B045C10-41CB-409C-AADE-90238CAA0A51}" destId="{A41575D0-1190-4416-AAF3-18C328C36180}" srcOrd="2" destOrd="0" presId="urn:microsoft.com/office/officeart/2005/8/layout/cycle3"/>
    <dgm:cxn modelId="{5B668DA1-FA24-4911-8CA5-7B978F10D066}" type="presParOf" srcId="{8B045C10-41CB-409C-AADE-90238CAA0A51}" destId="{6FFC771D-DB59-48D3-B747-6A4AA3D1D411}" srcOrd="3" destOrd="0" presId="urn:microsoft.com/office/officeart/2005/8/layout/cycle3"/>
    <dgm:cxn modelId="{A0A7E3D8-C5FB-4BB1-B8A5-C57DAED3B963}" type="presParOf" srcId="{8B045C10-41CB-409C-AADE-90238CAA0A51}" destId="{2B20D42B-1F42-43CC-9D8C-B0D376B22C43}" srcOrd="4" destOrd="0" presId="urn:microsoft.com/office/officeart/2005/8/layout/cycle3"/>
    <dgm:cxn modelId="{93B27C22-50B5-4FD5-A92B-CCB35979E02C}" type="presParOf" srcId="{8B045C10-41CB-409C-AADE-90238CAA0A51}" destId="{E03D48C3-8A0E-43A3-968C-5D2A1E35F332}" srcOrd="5" destOrd="0" presId="urn:microsoft.com/office/officeart/2005/8/layout/cycle3"/>
    <dgm:cxn modelId="{2C35DEEE-8C8C-40C8-BB24-5B27A6BB0D31}" type="presParOf" srcId="{8B045C10-41CB-409C-AADE-90238CAA0A51}" destId="{32C27BE5-7A14-4FF0-A8BF-7CAC8AFE71A5}" srcOrd="6" destOrd="0" presId="urn:microsoft.com/office/officeart/2005/8/layout/cycle3"/>
    <dgm:cxn modelId="{39082C95-4B15-4926-B231-E6DDCD78737D}" type="presParOf" srcId="{8B045C10-41CB-409C-AADE-90238CAA0A51}" destId="{45AB7E30-31E2-4240-A55A-BF32FDED0211}" srcOrd="7" destOrd="0" presId="urn:microsoft.com/office/officeart/2005/8/layout/cycle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86ACEC5-30D2-4930-9A94-8BF41C7EEDC5}">
      <dsp:nvSpPr>
        <dsp:cNvPr id="0" name=""/>
        <dsp:cNvSpPr/>
      </dsp:nvSpPr>
      <dsp:spPr>
        <a:xfrm rot="5400000">
          <a:off x="6543102" y="-3474190"/>
          <a:ext cx="1252388" cy="8518610"/>
        </a:xfrm>
        <a:prstGeom prst="round2SameRect">
          <a:avLst/>
        </a:prstGeom>
        <a:solidFill>
          <a:schemeClr val="accent5">
            <a:alpha val="90000"/>
            <a:tint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5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400" b="1" i="0" kern="1200" dirty="0" smtClean="0"/>
            <a:t>Муниципальные дошкольные образовательные организации</a:t>
          </a:r>
          <a:r>
            <a:rPr lang="ru-RU" sz="2800" b="1" i="0" kern="1200" dirty="0" smtClean="0"/>
            <a:t> </a:t>
          </a:r>
          <a:endParaRPr lang="ru-RU" sz="2800" b="1" kern="1200" dirty="0"/>
        </a:p>
      </dsp:txBody>
      <dsp:txXfrm rot="5400000">
        <a:off x="6543102" y="-3474190"/>
        <a:ext cx="1252388" cy="8518610"/>
      </dsp:txXfrm>
    </dsp:sp>
    <dsp:sp modelId="{24EED3A4-670E-4B49-903E-E1B3F637EB2C}">
      <dsp:nvSpPr>
        <dsp:cNvPr id="0" name=""/>
        <dsp:cNvSpPr/>
      </dsp:nvSpPr>
      <dsp:spPr>
        <a:xfrm>
          <a:off x="1396" y="2371"/>
          <a:ext cx="2908595" cy="1565485"/>
        </a:xfrm>
        <a:prstGeom prst="roundRect">
          <a:avLst/>
        </a:prstGeom>
        <a:gradFill rotWithShape="0">
          <a:gsLst>
            <a:gs pos="0">
              <a:schemeClr val="accent5">
                <a:alpha val="9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alpha val="9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alpha val="9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5740" tIns="102870" rIns="205740" bIns="102870" numCol="1" spcCol="1270" anchor="ctr" anchorCtr="0">
          <a:noAutofit/>
        </a:bodyPr>
        <a:lstStyle/>
        <a:p>
          <a:pPr lvl="0" algn="ctr" defTabSz="2400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400" b="1" kern="1200" dirty="0" smtClean="0"/>
            <a:t>62</a:t>
          </a:r>
          <a:endParaRPr lang="ru-RU" sz="5400" b="1" kern="1200" dirty="0"/>
        </a:p>
      </dsp:txBody>
      <dsp:txXfrm>
        <a:off x="1396" y="2371"/>
        <a:ext cx="2908595" cy="1565485"/>
      </dsp:txXfrm>
    </dsp:sp>
    <dsp:sp modelId="{C4875FE9-4ECE-4D70-998C-A30CE05A444F}">
      <dsp:nvSpPr>
        <dsp:cNvPr id="0" name=""/>
        <dsp:cNvSpPr/>
      </dsp:nvSpPr>
      <dsp:spPr>
        <a:xfrm rot="5400000">
          <a:off x="6563990" y="-1770634"/>
          <a:ext cx="1252388" cy="8399019"/>
        </a:xfrm>
        <a:prstGeom prst="round2SameRect">
          <a:avLst/>
        </a:prstGeom>
        <a:solidFill>
          <a:schemeClr val="accent5">
            <a:alpha val="90000"/>
            <a:tint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5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400" b="1" kern="1200" dirty="0" smtClean="0"/>
            <a:t>Муниципальные общеобразовательные организации с дошкольными группами  </a:t>
          </a:r>
          <a:endParaRPr lang="ru-RU" sz="2400" b="1" kern="1200" dirty="0"/>
        </a:p>
      </dsp:txBody>
      <dsp:txXfrm rot="5400000">
        <a:off x="6563990" y="-1770634"/>
        <a:ext cx="1252388" cy="8399019"/>
      </dsp:txXfrm>
    </dsp:sp>
    <dsp:sp modelId="{495E2E56-BE67-4AE1-AFD2-26F8CC92C7A9}">
      <dsp:nvSpPr>
        <dsp:cNvPr id="0" name=""/>
        <dsp:cNvSpPr/>
      </dsp:nvSpPr>
      <dsp:spPr>
        <a:xfrm>
          <a:off x="1396" y="1646132"/>
          <a:ext cx="2989278" cy="1565485"/>
        </a:xfrm>
        <a:prstGeom prst="roundRect">
          <a:avLst/>
        </a:prstGeom>
        <a:gradFill rotWithShape="0">
          <a:gsLst>
            <a:gs pos="0">
              <a:schemeClr val="accent5">
                <a:alpha val="90000"/>
                <a:hueOff val="0"/>
                <a:satOff val="0"/>
                <a:lumOff val="0"/>
                <a:alphaOff val="-20000"/>
                <a:satMod val="103000"/>
                <a:lumMod val="102000"/>
                <a:tint val="94000"/>
              </a:schemeClr>
            </a:gs>
            <a:gs pos="50000">
              <a:schemeClr val="accent5">
                <a:alpha val="90000"/>
                <a:hueOff val="0"/>
                <a:satOff val="0"/>
                <a:lumOff val="0"/>
                <a:alphaOff val="-20000"/>
                <a:satMod val="110000"/>
                <a:lumMod val="100000"/>
                <a:shade val="100000"/>
              </a:schemeClr>
            </a:gs>
            <a:gs pos="100000">
              <a:schemeClr val="accent5">
                <a:alpha val="90000"/>
                <a:hueOff val="0"/>
                <a:satOff val="0"/>
                <a:lumOff val="0"/>
                <a:alphaOff val="-2000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5740" tIns="102870" rIns="205740" bIns="102870" numCol="1" spcCol="1270" anchor="ctr" anchorCtr="0">
          <a:noAutofit/>
        </a:bodyPr>
        <a:lstStyle/>
        <a:p>
          <a:pPr lvl="0" algn="ctr" defTabSz="2400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400" b="1" kern="1200" dirty="0" smtClean="0"/>
            <a:t>8</a:t>
          </a:r>
          <a:endParaRPr lang="ru-RU" sz="5400" b="1" kern="1200" dirty="0"/>
        </a:p>
      </dsp:txBody>
      <dsp:txXfrm>
        <a:off x="1396" y="1646132"/>
        <a:ext cx="2989278" cy="1565485"/>
      </dsp:txXfrm>
    </dsp:sp>
    <dsp:sp modelId="{8F03B2F6-8098-4E16-B2A8-CAF207A67541}">
      <dsp:nvSpPr>
        <dsp:cNvPr id="0" name=""/>
        <dsp:cNvSpPr/>
      </dsp:nvSpPr>
      <dsp:spPr>
        <a:xfrm rot="5400000">
          <a:off x="6541628" y="-188075"/>
          <a:ext cx="1252388" cy="8521420"/>
        </a:xfrm>
        <a:prstGeom prst="round2SameRect">
          <a:avLst/>
        </a:prstGeom>
        <a:solidFill>
          <a:schemeClr val="accent5">
            <a:alpha val="90000"/>
            <a:tint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5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400" b="1" i="0" kern="1200" dirty="0" smtClean="0"/>
            <a:t>Частные детские сады </a:t>
          </a:r>
          <a:r>
            <a:rPr lang="ru-RU" sz="2400" i="0" kern="1200" dirty="0" smtClean="0"/>
            <a:t>(ЧДС «</a:t>
          </a:r>
          <a:r>
            <a:rPr lang="ru-RU" sz="2400" i="0" kern="1200" dirty="0" err="1" smtClean="0"/>
            <a:t>Ежевичка</a:t>
          </a:r>
          <a:r>
            <a:rPr lang="ru-RU" sz="2400" i="0" kern="1200" dirty="0" smtClean="0"/>
            <a:t>», ЧДС «</a:t>
          </a:r>
          <a:r>
            <a:rPr lang="ru-RU" sz="2400" i="0" kern="1200" dirty="0" err="1" smtClean="0"/>
            <a:t>МалышОк</a:t>
          </a:r>
          <a:r>
            <a:rPr lang="ru-RU" sz="2400" i="0" kern="1200" dirty="0" smtClean="0"/>
            <a:t>», ЧДС «Планета детства», ЧДС «Дубрава»,ДО АНО «ПДС «Введенский») </a:t>
          </a:r>
          <a:endParaRPr lang="ru-RU" sz="2400" kern="1200" dirty="0"/>
        </a:p>
      </dsp:txBody>
      <dsp:txXfrm rot="5400000">
        <a:off x="6541628" y="-188075"/>
        <a:ext cx="1252388" cy="8521420"/>
      </dsp:txXfrm>
    </dsp:sp>
    <dsp:sp modelId="{5DDDAF1D-9916-4A71-A30A-989829FC2F21}">
      <dsp:nvSpPr>
        <dsp:cNvPr id="0" name=""/>
        <dsp:cNvSpPr/>
      </dsp:nvSpPr>
      <dsp:spPr>
        <a:xfrm>
          <a:off x="1396" y="3289892"/>
          <a:ext cx="2905715" cy="1565485"/>
        </a:xfrm>
        <a:prstGeom prst="roundRect">
          <a:avLst/>
        </a:prstGeom>
        <a:gradFill rotWithShape="0">
          <a:gsLst>
            <a:gs pos="0">
              <a:schemeClr val="accent5">
                <a:alpha val="90000"/>
                <a:hueOff val="0"/>
                <a:satOff val="0"/>
                <a:lumOff val="0"/>
                <a:alphaOff val="-40000"/>
                <a:satMod val="103000"/>
                <a:lumMod val="102000"/>
                <a:tint val="94000"/>
              </a:schemeClr>
            </a:gs>
            <a:gs pos="50000">
              <a:schemeClr val="accent5">
                <a:alpha val="90000"/>
                <a:hueOff val="0"/>
                <a:satOff val="0"/>
                <a:lumOff val="0"/>
                <a:alphaOff val="-40000"/>
                <a:satMod val="110000"/>
                <a:lumMod val="100000"/>
                <a:shade val="100000"/>
              </a:schemeClr>
            </a:gs>
            <a:gs pos="100000">
              <a:schemeClr val="accent5">
                <a:alpha val="90000"/>
                <a:hueOff val="0"/>
                <a:satOff val="0"/>
                <a:lumOff val="0"/>
                <a:alphaOff val="-4000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5740" tIns="102870" rIns="205740" bIns="102870" numCol="1" spcCol="1270" anchor="ctr" anchorCtr="0">
          <a:noAutofit/>
        </a:bodyPr>
        <a:lstStyle/>
        <a:p>
          <a:pPr lvl="0" algn="ctr" defTabSz="2400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400" b="1" kern="1200" dirty="0" smtClean="0"/>
            <a:t>5</a:t>
          </a:r>
          <a:endParaRPr lang="ru-RU" sz="5400" b="1" kern="1200" dirty="0"/>
        </a:p>
      </dsp:txBody>
      <dsp:txXfrm>
        <a:off x="1396" y="3289892"/>
        <a:ext cx="2905715" cy="1565485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78D33EEC-BBE4-4735-B13E-B491E9228C8D}">
      <dsp:nvSpPr>
        <dsp:cNvPr id="0" name=""/>
        <dsp:cNvSpPr/>
      </dsp:nvSpPr>
      <dsp:spPr>
        <a:xfrm>
          <a:off x="860107" y="0"/>
          <a:ext cx="9747885" cy="5638800"/>
        </a:xfrm>
        <a:prstGeom prst="rightArrow">
          <a:avLst/>
        </a:prstGeom>
        <a:gradFill rotWithShape="0">
          <a:gsLst>
            <a:gs pos="0">
              <a:schemeClr val="accent5">
                <a:tint val="4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tint val="4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tint val="4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/>
      </dsp:style>
    </dsp:sp>
    <dsp:sp modelId="{9E3B49C8-6A86-43FE-8CBB-915F8666E0EF}">
      <dsp:nvSpPr>
        <dsp:cNvPr id="0" name=""/>
        <dsp:cNvSpPr/>
      </dsp:nvSpPr>
      <dsp:spPr>
        <a:xfrm>
          <a:off x="0" y="1691640"/>
          <a:ext cx="3440430" cy="2255520"/>
        </a:xfrm>
        <a:prstGeom prst="roundRect">
          <a:avLst/>
        </a:prstGeom>
        <a:gradFill rotWithShape="0">
          <a:gsLst>
            <a:gs pos="0">
              <a:schemeClr val="accent5">
                <a:alpha val="9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alpha val="9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alpha val="9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t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b="1" i="0" kern="1200" dirty="0" smtClean="0"/>
            <a:t>2023</a:t>
          </a:r>
          <a:endParaRPr lang="ru-RU" sz="3200" b="1" i="0" kern="1200" dirty="0"/>
        </a:p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300" b="1" i="0" kern="1200" dirty="0" smtClean="0"/>
            <a:t>910 детей с ОВЗ</a:t>
          </a:r>
          <a:endParaRPr lang="ru-RU" sz="2300" kern="1200" dirty="0"/>
        </a:p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300" b="1" i="0" kern="1200" dirty="0" smtClean="0"/>
            <a:t>197 детей-инвалидов</a:t>
          </a:r>
          <a:endParaRPr lang="ru-RU" sz="2300" kern="1200" dirty="0"/>
        </a:p>
      </dsp:txBody>
      <dsp:txXfrm>
        <a:off x="0" y="1691640"/>
        <a:ext cx="3440430" cy="2255520"/>
      </dsp:txXfrm>
    </dsp:sp>
    <dsp:sp modelId="{84DC2E75-0FC7-4841-A990-E07865DA91EE}">
      <dsp:nvSpPr>
        <dsp:cNvPr id="0" name=""/>
        <dsp:cNvSpPr/>
      </dsp:nvSpPr>
      <dsp:spPr>
        <a:xfrm>
          <a:off x="4013835" y="1691640"/>
          <a:ext cx="3440430" cy="2255520"/>
        </a:xfrm>
        <a:prstGeom prst="roundRect">
          <a:avLst/>
        </a:prstGeom>
        <a:gradFill rotWithShape="0">
          <a:gsLst>
            <a:gs pos="0">
              <a:schemeClr val="accent5">
                <a:alpha val="90000"/>
                <a:hueOff val="0"/>
                <a:satOff val="0"/>
                <a:lumOff val="0"/>
                <a:alphaOff val="-20000"/>
                <a:satMod val="103000"/>
                <a:lumMod val="102000"/>
                <a:tint val="94000"/>
              </a:schemeClr>
            </a:gs>
            <a:gs pos="50000">
              <a:schemeClr val="accent5">
                <a:alpha val="90000"/>
                <a:hueOff val="0"/>
                <a:satOff val="0"/>
                <a:lumOff val="0"/>
                <a:alphaOff val="-20000"/>
                <a:satMod val="110000"/>
                <a:lumMod val="100000"/>
                <a:shade val="100000"/>
              </a:schemeClr>
            </a:gs>
            <a:gs pos="100000">
              <a:schemeClr val="accent5">
                <a:alpha val="90000"/>
                <a:hueOff val="0"/>
                <a:satOff val="0"/>
                <a:lumOff val="0"/>
                <a:alphaOff val="-2000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t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b="1" kern="1200" dirty="0" smtClean="0"/>
            <a:t>2024</a:t>
          </a:r>
          <a:endParaRPr lang="ru-RU" sz="3200" b="1" kern="1200" dirty="0"/>
        </a:p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300" b="1" i="0" kern="1200" dirty="0" smtClean="0"/>
            <a:t>1 189 детей с ОВЗ</a:t>
          </a:r>
          <a:endParaRPr lang="ru-RU" sz="2300" i="0" kern="1200" dirty="0"/>
        </a:p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300" b="1" i="0" kern="1200" dirty="0" smtClean="0"/>
            <a:t>216 детей-инвалидов</a:t>
          </a:r>
          <a:endParaRPr lang="ru-RU" sz="2300" i="0" kern="1200" dirty="0"/>
        </a:p>
      </dsp:txBody>
      <dsp:txXfrm>
        <a:off x="4013835" y="1691640"/>
        <a:ext cx="3440430" cy="2255520"/>
      </dsp:txXfrm>
    </dsp:sp>
    <dsp:sp modelId="{498F794E-84E0-452F-8A1E-F88BDE025FCB}">
      <dsp:nvSpPr>
        <dsp:cNvPr id="0" name=""/>
        <dsp:cNvSpPr/>
      </dsp:nvSpPr>
      <dsp:spPr>
        <a:xfrm>
          <a:off x="8027670" y="1691640"/>
          <a:ext cx="3440430" cy="2255520"/>
        </a:xfrm>
        <a:prstGeom prst="roundRect">
          <a:avLst/>
        </a:prstGeom>
        <a:gradFill rotWithShape="0">
          <a:gsLst>
            <a:gs pos="0">
              <a:schemeClr val="accent5">
                <a:alpha val="90000"/>
                <a:hueOff val="0"/>
                <a:satOff val="0"/>
                <a:lumOff val="0"/>
                <a:alphaOff val="-40000"/>
                <a:satMod val="103000"/>
                <a:lumMod val="102000"/>
                <a:tint val="94000"/>
              </a:schemeClr>
            </a:gs>
            <a:gs pos="50000">
              <a:schemeClr val="accent5">
                <a:alpha val="90000"/>
                <a:hueOff val="0"/>
                <a:satOff val="0"/>
                <a:lumOff val="0"/>
                <a:alphaOff val="-40000"/>
                <a:satMod val="110000"/>
                <a:lumMod val="100000"/>
                <a:shade val="100000"/>
              </a:schemeClr>
            </a:gs>
            <a:gs pos="100000">
              <a:schemeClr val="accent5">
                <a:alpha val="90000"/>
                <a:hueOff val="0"/>
                <a:satOff val="0"/>
                <a:lumOff val="0"/>
                <a:alphaOff val="-4000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t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b="1" kern="1200" dirty="0" smtClean="0"/>
            <a:t>2025</a:t>
          </a:r>
          <a:endParaRPr lang="ru-RU" sz="3200" b="1" kern="1200" dirty="0"/>
        </a:p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300" b="1" kern="1200" dirty="0" smtClean="0"/>
            <a:t>1 286 детей с ОВЗ</a:t>
          </a:r>
          <a:endParaRPr lang="ru-RU" sz="2300" b="1" kern="1200" dirty="0"/>
        </a:p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300" b="1" kern="1200" dirty="0" smtClean="0"/>
            <a:t>253 ребенка-инвалида</a:t>
          </a:r>
          <a:endParaRPr lang="ru-RU" sz="2300" b="1" kern="1200" dirty="0"/>
        </a:p>
      </dsp:txBody>
      <dsp:txXfrm>
        <a:off x="8027670" y="1691640"/>
        <a:ext cx="3440430" cy="2255520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0C64B81F-DD71-4599-A9D5-5C96A563A73D}">
      <dsp:nvSpPr>
        <dsp:cNvPr id="0" name=""/>
        <dsp:cNvSpPr/>
      </dsp:nvSpPr>
      <dsp:spPr>
        <a:xfrm>
          <a:off x="2383" y="0"/>
          <a:ext cx="3708834" cy="533399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alpha val="9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alpha val="9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alpha val="9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6464" tIns="156464" rIns="156464" bIns="156464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b="1" kern="1200" dirty="0" smtClean="0"/>
            <a:t>Консультационные центры на базе 58 учреждений</a:t>
          </a:r>
          <a:endParaRPr lang="ru-RU" sz="2200" kern="1200" dirty="0"/>
        </a:p>
      </dsp:txBody>
      <dsp:txXfrm>
        <a:off x="2383" y="2133599"/>
        <a:ext cx="3708834" cy="2133599"/>
      </dsp:txXfrm>
    </dsp:sp>
    <dsp:sp modelId="{76B402E3-B8BC-440E-9C5C-1B14C660664B}">
      <dsp:nvSpPr>
        <dsp:cNvPr id="0" name=""/>
        <dsp:cNvSpPr/>
      </dsp:nvSpPr>
      <dsp:spPr>
        <a:xfrm>
          <a:off x="628641" y="282712"/>
          <a:ext cx="2418201" cy="2269993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>
          <a:noFill/>
        </a:ln>
        <a:effectLst/>
        <a:scene3d>
          <a:camera prst="orthographicFront"/>
          <a:lightRig rig="flat" dir="t"/>
        </a:scene3d>
        <a:sp3d z="127000" prstMaterial="plastic">
          <a:bevelT w="88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  <dsp:sp modelId="{8E9C9465-DF4D-4AE6-BD62-E86387DFFEB2}">
      <dsp:nvSpPr>
        <dsp:cNvPr id="0" name=""/>
        <dsp:cNvSpPr/>
      </dsp:nvSpPr>
      <dsp:spPr>
        <a:xfrm>
          <a:off x="3860572" y="9529"/>
          <a:ext cx="3708834" cy="533399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alpha val="90000"/>
                <a:hueOff val="0"/>
                <a:satOff val="0"/>
                <a:lumOff val="0"/>
                <a:alphaOff val="-20000"/>
                <a:satMod val="103000"/>
                <a:lumMod val="102000"/>
                <a:tint val="94000"/>
              </a:schemeClr>
            </a:gs>
            <a:gs pos="50000">
              <a:schemeClr val="accent5">
                <a:alpha val="90000"/>
                <a:hueOff val="0"/>
                <a:satOff val="0"/>
                <a:lumOff val="0"/>
                <a:alphaOff val="-20000"/>
                <a:satMod val="110000"/>
                <a:lumMod val="100000"/>
                <a:shade val="100000"/>
              </a:schemeClr>
            </a:gs>
            <a:gs pos="100000">
              <a:schemeClr val="accent5">
                <a:alpha val="90000"/>
                <a:hueOff val="0"/>
                <a:satOff val="0"/>
                <a:lumOff val="0"/>
                <a:alphaOff val="-2000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6464" tIns="156464" rIns="156464" bIns="156464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200" b="1" kern="1200" dirty="0" smtClean="0"/>
        </a:p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b="1" kern="1200" dirty="0" err="1" smtClean="0"/>
            <a:t>Лекотеки</a:t>
          </a:r>
          <a:r>
            <a:rPr lang="ru-RU" sz="2200" b="1" kern="1200" dirty="0" smtClean="0"/>
            <a:t> для родителей детей с ОВЗ и детей-инвалидов на базе 5 учреждений</a:t>
          </a:r>
          <a:endParaRPr lang="ru-RU" sz="2200" kern="1200" dirty="0"/>
        </a:p>
      </dsp:txBody>
      <dsp:txXfrm>
        <a:off x="3860572" y="2143128"/>
        <a:ext cx="3708834" cy="2133599"/>
      </dsp:txXfrm>
    </dsp:sp>
    <dsp:sp modelId="{D15DCCED-283B-4952-8C67-FFC6936112FD}">
      <dsp:nvSpPr>
        <dsp:cNvPr id="0" name=""/>
        <dsp:cNvSpPr/>
      </dsp:nvSpPr>
      <dsp:spPr>
        <a:xfrm>
          <a:off x="4495801" y="161929"/>
          <a:ext cx="2362197" cy="2454418"/>
        </a:xfrm>
        <a:prstGeom prst="ellipse">
          <a:avLst/>
        </a:prstGeom>
        <a:blipFill rotWithShape="0">
          <a:blip xmlns:r="http://schemas.openxmlformats.org/officeDocument/2006/relationships" r:embed="rId2"/>
          <a:stretch>
            <a:fillRect/>
          </a:stretch>
        </a:blipFill>
        <a:ln>
          <a:noFill/>
        </a:ln>
        <a:effectLst/>
        <a:scene3d>
          <a:camera prst="orthographicFront"/>
          <a:lightRig rig="flat" dir="t"/>
        </a:scene3d>
        <a:sp3d z="127000" prstMaterial="plastic">
          <a:bevelT w="88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  <dsp:sp modelId="{CE8504E5-AD9E-40AE-846E-6B17835D5AE7}">
      <dsp:nvSpPr>
        <dsp:cNvPr id="0" name=""/>
        <dsp:cNvSpPr/>
      </dsp:nvSpPr>
      <dsp:spPr>
        <a:xfrm>
          <a:off x="7642582" y="0"/>
          <a:ext cx="3708834" cy="533399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alpha val="90000"/>
                <a:hueOff val="0"/>
                <a:satOff val="0"/>
                <a:lumOff val="0"/>
                <a:alphaOff val="-40000"/>
                <a:satMod val="103000"/>
                <a:lumMod val="102000"/>
                <a:tint val="94000"/>
              </a:schemeClr>
            </a:gs>
            <a:gs pos="50000">
              <a:schemeClr val="accent5">
                <a:alpha val="90000"/>
                <a:hueOff val="0"/>
                <a:satOff val="0"/>
                <a:lumOff val="0"/>
                <a:alphaOff val="-40000"/>
                <a:satMod val="110000"/>
                <a:lumMod val="100000"/>
                <a:shade val="100000"/>
              </a:schemeClr>
            </a:gs>
            <a:gs pos="100000">
              <a:schemeClr val="accent5">
                <a:alpha val="90000"/>
                <a:hueOff val="0"/>
                <a:satOff val="0"/>
                <a:lumOff val="0"/>
                <a:alphaOff val="-4000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6464" tIns="156464" rIns="156464" bIns="156464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b="1" kern="1200" dirty="0" smtClean="0"/>
            <a:t>Службы ранней помощи базе 3 учреждений</a:t>
          </a:r>
          <a:endParaRPr lang="ru-RU" sz="2200" kern="1200" dirty="0"/>
        </a:p>
      </dsp:txBody>
      <dsp:txXfrm>
        <a:off x="7642582" y="2133599"/>
        <a:ext cx="3708834" cy="2133599"/>
      </dsp:txXfrm>
    </dsp:sp>
    <dsp:sp modelId="{33B3E67C-7698-4FC6-A784-3BE39799E5E4}">
      <dsp:nvSpPr>
        <dsp:cNvPr id="0" name=""/>
        <dsp:cNvSpPr/>
      </dsp:nvSpPr>
      <dsp:spPr>
        <a:xfrm>
          <a:off x="8362952" y="225562"/>
          <a:ext cx="2344292" cy="2308093"/>
        </a:xfrm>
        <a:prstGeom prst="ellipse">
          <a:avLst/>
        </a:prstGeom>
        <a:blipFill rotWithShape="0">
          <a:blip xmlns:r="http://schemas.openxmlformats.org/officeDocument/2006/relationships" r:embed="rId3"/>
          <a:stretch>
            <a:fillRect/>
          </a:stretch>
        </a:blipFill>
        <a:ln>
          <a:noFill/>
        </a:ln>
        <a:effectLst/>
        <a:scene3d>
          <a:camera prst="orthographicFront"/>
          <a:lightRig rig="flat" dir="t"/>
        </a:scene3d>
        <a:sp3d z="127000" prstMaterial="plastic">
          <a:bevelT w="88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  <dsp:sp modelId="{E3BF6D20-D862-4C2F-9917-2DCE7BEDF989}">
      <dsp:nvSpPr>
        <dsp:cNvPr id="0" name=""/>
        <dsp:cNvSpPr/>
      </dsp:nvSpPr>
      <dsp:spPr>
        <a:xfrm>
          <a:off x="454151" y="4267199"/>
          <a:ext cx="10445496" cy="800099"/>
        </a:xfrm>
        <a:prstGeom prst="leftRightArrow">
          <a:avLst/>
        </a:prstGeom>
        <a:solidFill>
          <a:schemeClr val="accent5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  <a:scene3d>
          <a:camera prst="orthographicFront"/>
          <a:lightRig rig="flat" dir="t"/>
        </a:scene3d>
        <a:sp3d z="190500"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151E446-31A8-48B5-9C38-29351FD39EAE}">
      <dsp:nvSpPr>
        <dsp:cNvPr id="0" name=""/>
        <dsp:cNvSpPr/>
      </dsp:nvSpPr>
      <dsp:spPr>
        <a:xfrm>
          <a:off x="2815378" y="-87768"/>
          <a:ext cx="5863573" cy="5863573"/>
        </a:xfrm>
        <a:prstGeom prst="circularArrow">
          <a:avLst>
            <a:gd name="adj1" fmla="val 5544"/>
            <a:gd name="adj2" fmla="val 330680"/>
            <a:gd name="adj3" fmla="val 14478506"/>
            <a:gd name="adj4" fmla="val 16971575"/>
            <a:gd name="adj5" fmla="val 5757"/>
          </a:avLst>
        </a:prstGeom>
        <a:gradFill rotWithShape="0">
          <a:gsLst>
            <a:gs pos="0">
              <a:schemeClr val="accent5">
                <a:tint val="4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tint val="4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tint val="4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/>
      </dsp:style>
    </dsp:sp>
    <dsp:sp modelId="{0F7E519D-116F-48F4-8741-69AA97C7953E}">
      <dsp:nvSpPr>
        <dsp:cNvPr id="0" name=""/>
        <dsp:cNvSpPr/>
      </dsp:nvSpPr>
      <dsp:spPr>
        <a:xfrm>
          <a:off x="4810319" y="-120162"/>
          <a:ext cx="1873690" cy="1076641"/>
        </a:xfrm>
        <a:prstGeom prst="roundRect">
          <a:avLst/>
        </a:prstGeom>
        <a:gradFill rotWithShape="0">
          <a:gsLst>
            <a:gs pos="0">
              <a:schemeClr val="accent5">
                <a:shade val="8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shade val="8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shade val="8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/>
            <a:t>АОП ДО</a:t>
          </a:r>
          <a:endParaRPr lang="ru-RU" sz="1600" b="1" kern="1200" dirty="0"/>
        </a:p>
      </dsp:txBody>
      <dsp:txXfrm>
        <a:off x="4810319" y="-120162"/>
        <a:ext cx="1873690" cy="1076641"/>
      </dsp:txXfrm>
    </dsp:sp>
    <dsp:sp modelId="{A41575D0-1190-4416-AAF3-18C328C36180}">
      <dsp:nvSpPr>
        <dsp:cNvPr id="0" name=""/>
        <dsp:cNvSpPr/>
      </dsp:nvSpPr>
      <dsp:spPr>
        <a:xfrm>
          <a:off x="6660268" y="1028695"/>
          <a:ext cx="2693279" cy="1233291"/>
        </a:xfrm>
        <a:prstGeom prst="roundRect">
          <a:avLst/>
        </a:prstGeom>
        <a:gradFill rotWithShape="0">
          <a:gsLst>
            <a:gs pos="0">
              <a:schemeClr val="accent5">
                <a:shade val="80000"/>
                <a:hueOff val="132016"/>
                <a:satOff val="-9369"/>
                <a:lumOff val="6166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shade val="80000"/>
                <a:hueOff val="132016"/>
                <a:satOff val="-9369"/>
                <a:lumOff val="6166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shade val="80000"/>
                <a:hueOff val="132016"/>
                <a:satOff val="-9369"/>
                <a:lumOff val="6166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/>
            <a:t>Адаптированная предметно-пространственная среда</a:t>
          </a:r>
          <a:endParaRPr lang="ru-RU" sz="1600" b="1" kern="1200" dirty="0"/>
        </a:p>
      </dsp:txBody>
      <dsp:txXfrm>
        <a:off x="6660268" y="1028695"/>
        <a:ext cx="2693279" cy="1233291"/>
      </dsp:txXfrm>
    </dsp:sp>
    <dsp:sp modelId="{6FFC771D-DB59-48D3-B747-6A4AA3D1D411}">
      <dsp:nvSpPr>
        <dsp:cNvPr id="0" name=""/>
        <dsp:cNvSpPr/>
      </dsp:nvSpPr>
      <dsp:spPr>
        <a:xfrm>
          <a:off x="6900141" y="2705100"/>
          <a:ext cx="2493375" cy="1349328"/>
        </a:xfrm>
        <a:prstGeom prst="roundRect">
          <a:avLst/>
        </a:prstGeom>
        <a:gradFill rotWithShape="0">
          <a:gsLst>
            <a:gs pos="0">
              <a:schemeClr val="accent5">
                <a:shade val="80000"/>
                <a:hueOff val="264032"/>
                <a:satOff val="-18738"/>
                <a:lumOff val="12332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shade val="80000"/>
                <a:hueOff val="264032"/>
                <a:satOff val="-18738"/>
                <a:lumOff val="12332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shade val="80000"/>
                <a:hueOff val="264032"/>
                <a:satOff val="-18738"/>
                <a:lumOff val="12332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/>
            <a:t>Психолого-педагогическое сопровождение</a:t>
          </a:r>
          <a:endParaRPr lang="ru-RU" sz="1600" b="1" kern="1200" dirty="0"/>
        </a:p>
      </dsp:txBody>
      <dsp:txXfrm>
        <a:off x="6900141" y="2705100"/>
        <a:ext cx="2493375" cy="1349328"/>
      </dsp:txXfrm>
    </dsp:sp>
    <dsp:sp modelId="{2B20D42B-1F42-43CC-9D8C-B0D376B22C43}">
      <dsp:nvSpPr>
        <dsp:cNvPr id="0" name=""/>
        <dsp:cNvSpPr/>
      </dsp:nvSpPr>
      <dsp:spPr>
        <a:xfrm>
          <a:off x="5988872" y="4412480"/>
          <a:ext cx="2410315" cy="1289323"/>
        </a:xfrm>
        <a:prstGeom prst="roundRect">
          <a:avLst/>
        </a:prstGeom>
        <a:gradFill rotWithShape="0">
          <a:gsLst>
            <a:gs pos="0">
              <a:schemeClr val="accent5">
                <a:shade val="80000"/>
                <a:hueOff val="396048"/>
                <a:satOff val="-28108"/>
                <a:lumOff val="18498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shade val="80000"/>
                <a:hueOff val="396048"/>
                <a:satOff val="-28108"/>
                <a:lumOff val="18498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shade val="80000"/>
                <a:hueOff val="396048"/>
                <a:satOff val="-28108"/>
                <a:lumOff val="18498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/>
            <a:t>Индивидуализация образовательного процесса</a:t>
          </a:r>
          <a:endParaRPr lang="ru-RU" sz="1600" b="1" kern="1200" dirty="0"/>
        </a:p>
      </dsp:txBody>
      <dsp:txXfrm>
        <a:off x="5988872" y="4412480"/>
        <a:ext cx="2410315" cy="1289323"/>
      </dsp:txXfrm>
    </dsp:sp>
    <dsp:sp modelId="{E03D48C3-8A0E-43A3-968C-5D2A1E35F332}">
      <dsp:nvSpPr>
        <dsp:cNvPr id="0" name=""/>
        <dsp:cNvSpPr/>
      </dsp:nvSpPr>
      <dsp:spPr>
        <a:xfrm>
          <a:off x="3141375" y="4419597"/>
          <a:ext cx="2355940" cy="1275083"/>
        </a:xfrm>
        <a:prstGeom prst="roundRect">
          <a:avLst/>
        </a:prstGeom>
        <a:gradFill rotWithShape="0">
          <a:gsLst>
            <a:gs pos="0">
              <a:schemeClr val="accent5">
                <a:shade val="80000"/>
                <a:hueOff val="528065"/>
                <a:satOff val="-37477"/>
                <a:lumOff val="24663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shade val="80000"/>
                <a:hueOff val="528065"/>
                <a:satOff val="-37477"/>
                <a:lumOff val="24663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shade val="80000"/>
                <a:hueOff val="528065"/>
                <a:satOff val="-37477"/>
                <a:lumOff val="24663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/>
            <a:t>Коррекционно-развивающая работа</a:t>
          </a:r>
          <a:endParaRPr lang="ru-RU" sz="1600" b="1" kern="1200" dirty="0"/>
        </a:p>
      </dsp:txBody>
      <dsp:txXfrm>
        <a:off x="3141375" y="4419597"/>
        <a:ext cx="2355940" cy="1275083"/>
      </dsp:txXfrm>
    </dsp:sp>
    <dsp:sp modelId="{32C27BE5-7A14-4FF0-A8BF-7CAC8AFE71A5}">
      <dsp:nvSpPr>
        <dsp:cNvPr id="0" name=""/>
        <dsp:cNvSpPr/>
      </dsp:nvSpPr>
      <dsp:spPr>
        <a:xfrm>
          <a:off x="1960271" y="2724152"/>
          <a:ext cx="2469636" cy="1387439"/>
        </a:xfrm>
        <a:prstGeom prst="roundRect">
          <a:avLst/>
        </a:prstGeom>
        <a:gradFill rotWithShape="0">
          <a:gsLst>
            <a:gs pos="0">
              <a:schemeClr val="accent5">
                <a:shade val="80000"/>
                <a:hueOff val="660081"/>
                <a:satOff val="-46846"/>
                <a:lumOff val="30829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shade val="80000"/>
                <a:hueOff val="660081"/>
                <a:satOff val="-46846"/>
                <a:lumOff val="30829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shade val="80000"/>
                <a:hueOff val="660081"/>
                <a:satOff val="-46846"/>
                <a:lumOff val="30829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/>
            <a:t>Инклюзивная среда</a:t>
          </a:r>
          <a:endParaRPr lang="ru-RU" sz="1600" b="1" kern="1200" dirty="0"/>
        </a:p>
      </dsp:txBody>
      <dsp:txXfrm>
        <a:off x="1960271" y="2724152"/>
        <a:ext cx="2469636" cy="1387439"/>
      </dsp:txXfrm>
    </dsp:sp>
    <dsp:sp modelId="{45AB7E30-31E2-4240-A55A-BF32FDED0211}">
      <dsp:nvSpPr>
        <dsp:cNvPr id="0" name=""/>
        <dsp:cNvSpPr/>
      </dsp:nvSpPr>
      <dsp:spPr>
        <a:xfrm>
          <a:off x="1847843" y="966618"/>
          <a:ext cx="2783835" cy="1319368"/>
        </a:xfrm>
        <a:prstGeom prst="roundRect">
          <a:avLst/>
        </a:prstGeom>
        <a:gradFill rotWithShape="0">
          <a:gsLst>
            <a:gs pos="0">
              <a:schemeClr val="accent5">
                <a:shade val="80000"/>
                <a:hueOff val="792097"/>
                <a:satOff val="-56215"/>
                <a:lumOff val="36995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shade val="80000"/>
                <a:hueOff val="792097"/>
                <a:satOff val="-56215"/>
                <a:lumOff val="36995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shade val="80000"/>
                <a:hueOff val="792097"/>
                <a:satOff val="-56215"/>
                <a:lumOff val="36995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/>
            <a:t>Кадровые условия </a:t>
          </a:r>
          <a:endParaRPr lang="ru-RU" sz="1600" b="1" kern="1200" dirty="0"/>
        </a:p>
      </dsp:txBody>
      <dsp:txXfrm>
        <a:off x="1847843" y="966618"/>
        <a:ext cx="2783835" cy="131936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List7">
  <dgm:title val=""/>
  <dgm:desc val=""/>
  <dgm:catLst>
    <dgm:cat type="list" pri="12000"/>
    <dgm:cat type="process" pri="20000"/>
    <dgm:cat type="relationship" pri="14000"/>
    <dgm:cat type="convert" pri="8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fgShape" refType="w" fact="0.92"/>
      <dgm:constr type="h" for="ch" forName="fgShape" refType="h" fact="0.15"/>
      <dgm:constr type="b" for="ch" forName="fgShape" refType="h" fact="0.95"/>
      <dgm:constr type="ctrX" for="ch" forName="fgShape" refType="w" fact="0.5"/>
      <dgm:constr type="w" for="ch" forName="linComp" refType="w"/>
      <dgm:constr type="h" for="ch" forName="linComp" refType="h"/>
      <dgm:constr type="ctrX" for="ch" forName="linComp" refType="w" fact="0.5"/>
    </dgm:constrLst>
    <dgm:ruleLst/>
    <dgm:layoutNode name="fgShape" styleLbl="fgShp">
      <dgm:alg type="sp"/>
      <dgm:shape xmlns:r="http://schemas.openxmlformats.org/officeDocument/2006/relationships" type="leftRightArrow" r:blip="" zOrderOff="99999">
        <dgm:adjLst/>
      </dgm:shape>
      <dgm:presOf/>
      <dgm:constrLst/>
      <dgm:ruleLst/>
    </dgm:layoutNode>
    <dgm:layoutNode name="linComp">
      <dgm:choose name="Name1">
        <dgm:if name="Name2" func="var" arg="dir" op="equ" val="norm">
          <dgm:alg type="lin"/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Node" refType="w"/>
        <dgm:constr type="h" for="ch" forName="compNode" refType="h"/>
        <dgm:constr type="w" for="ch" ptType="sibTrans" refType="w" refFor="ch" refForName="compNode" fact="0.03"/>
        <dgm:constr type="primFontSz" for="des" ptType="node" op="equ" val="65"/>
      </dgm:constrLst>
      <dgm:ruleLst/>
      <dgm:forEach name="nodesForEach" axis="ch" ptType="node">
        <dgm:layoutNode name="comp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bkgdShape" refType="w"/>
            <dgm:constr type="h" for="ch" forName="bkgdShape" refType="h"/>
            <dgm:constr type="w" for="ch" forName="nodeTx" refType="w"/>
            <dgm:constr type="h" for="ch" forName="nodeTx" refType="h" fact="0.4"/>
            <dgm:constr type="b" for="ch" forName="nodeTx" refType="h" fact="0.8"/>
            <dgm:constr type="w" for="ch" forName="invisiNode" refType="w" fact="0.01"/>
            <dgm:constr type="h" for="ch" forName="invisiNode" refType="h" fact="0.06"/>
            <dgm:constr type="t" for="ch" forName="invisiNode"/>
            <dgm:constr type="ctrX" for="ch" forName="invisiNode" refType="w" fact="0.5"/>
            <dgm:constr type="h" for="ch" forName="imagNode" refType="h" fact="0.333"/>
            <dgm:constr type="w" for="ch" forName="imagNode" refType="h" refFor="ch" refForName="imagNode"/>
            <dgm:constr type="ctrX" for="ch" forName="imagNode" refType="w" fact="0.5"/>
            <dgm:constr type="t" for="ch" forName="imagNode" refType="h" fact="0.06"/>
            <dgm:constr type="w" for="ch" forName="imagNode" refType="w" op="lte" fact="0.94"/>
          </dgm:constrLst>
          <dgm:ruleLst/>
          <dgm:layoutNode name="bkgdShape"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nodeTx">
            <dgm:varLst>
              <dgm:bulletEnabled val="1"/>
            </dgm:varLst>
            <dgm:alg type="tx">
              <dgm:param type="txAnchorVert" val="mid"/>
              <dgm:param type="txAnchorHorzCh" val="ctr"/>
              <dgm:param type="stBulletLvl" val="2"/>
            </dgm:alg>
            <dgm:shape xmlns:r="http://schemas.openxmlformats.org/officeDocument/2006/relationships" type="rect" r:blip="" hideGeom="1">
              <dgm:adjLst/>
            </dgm:shape>
            <dgm:presOf axis="desOrSelf" ptType="node"/>
            <dgm:constrLst/>
            <dgm:ruleLst>
              <dgm:rule type="primFontSz" val="5" fact="NaN" max="NaN"/>
            </dgm:ruleLst>
          </dgm:layoutNode>
          <dgm:layoutNode name="invisiNode">
            <dgm:alg type="sp"/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/>
            <dgm:constrLst/>
            <dgm:ruleLst/>
          </dgm:layoutNode>
          <dgm:layoutNode name="imagNode" styleLbl="fgImgPlace1">
            <dgm:alg type="sp"/>
            <dgm:shape xmlns:r="http://schemas.openxmlformats.org/officeDocument/2006/relationships" type="ellipse" r:blip="" blipPhldr="1">
              <dgm:adjLst/>
            </dgm:shape>
            <dgm:presOf/>
            <dgm:constrLst/>
            <dgm:ruleLst/>
          </dgm:layoutNode>
        </dgm:layoutNode>
        <dgm:forEach name="sibTransForEach" axis="followSib" ptType="sibTrans" cnt="1">
          <dgm:layoutNode name="sibTrans">
            <dgm:alg type="sp"/>
            <dgm:shape xmlns:r="http://schemas.openxmlformats.org/officeDocument/2006/relationships" type="rect" r:blip="" hideGeom="1">
              <dgm:adjLst/>
            </dgm:shape>
            <dgm:presOf axis="self"/>
            <dgm:constrLst/>
            <dgm:ruleLst/>
          </dgm:layoutNode>
        </dgm:forEach>
      </dgm:forEach>
    </dgm:layoutNod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cycle3">
  <dgm:title val=""/>
  <dgm:desc val=""/>
  <dgm:catLst>
    <dgm:cat type="cycle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ch" ptType="node" func="cnt" op="equ" val="2">
        <dgm:alg type="composite">
          <dgm:param type="ar" val="0.9"/>
        </dgm:alg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  <dgm:constr type="ctrX" for="ch" forName="node1" refType="w" fact="0.5"/>
          <dgm:constr type="t" for="ch" forName="node1"/>
          <dgm:constr type="w" for="ch" forName="node1" refType="w" fact="0.8"/>
          <dgm:constr type="h" for="ch" forName="node1" refType="w" refFor="ch" refForName="node1" fact="0.5"/>
          <dgm:constr type="ctrX" for="ch" forName="sibTrans" refType="w" fact="0.5"/>
          <dgm:constr type="t" for="ch" forName="sibTrans"/>
          <dgm:constr type="w" for="ch" forName="sibTrans" refType="w" fact="0.8"/>
          <dgm:constr type="h" for="ch" forName="sibTrans" refType="w" refFor="ch" refForName="node1" fact="0.5"/>
          <dgm:constr type="userA" for="ch" forName="sibTrans" refType="w" fact="1.07"/>
          <dgm:constr type="ctrX" for="ch" forName="node2" refType="w" fact="0.5"/>
          <dgm:constr type="b" for="ch" forName="node2" refType="h"/>
          <dgm:constr type="w" for="ch" forName="node2" refType="w" fact="0.8"/>
          <dgm:constr type="h" for="ch" forName="node2" refType="w" refFor="ch" refForName="node1" fact="0.5"/>
          <dgm:constr type="l" for="ch" forName="sp1"/>
          <dgm:constr type="t" for="ch" forName="sp1" refType="h" fact="0.5"/>
          <dgm:constr type="w" for="ch" forName="sp1" val="1"/>
          <dgm:constr type="h" for="ch" forName="sp1" val="1"/>
          <dgm:constr type="r" for="ch" forName="sp2" refType="w"/>
          <dgm:constr type="t" for="ch" forName="sp2" refType="h" fact="0.5"/>
          <dgm:constr type="w" for="ch" forName="sp2" val="1"/>
          <dgm:constr type="h" for="ch" forName="sp2" val="1"/>
        </dgm:constrLst>
        <dgm:ruleLst/>
      </dgm:if>
      <dgm:else name="Name3">
        <dgm:alg type="composite"/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</dgm:constrLst>
        <dgm:ruleLst/>
      </dgm:else>
    </dgm:choose>
    <dgm:choose name="Name4">
      <dgm:if name="Name5" axis="ch" ptType="node" func="cnt" op="equ" val="2">
        <dgm:layoutNode name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ibTrans" styleLbl="bgShp">
          <dgm:choose name="Name6">
            <dgm:if name="Name7" func="var" arg="dir" op="equ" val="norm">
              <dgm:alg type="conn">
                <dgm:param type="connRout" val="longCurve"/>
                <dgm:param type="begPts" val="midR"/>
                <dgm:param type="endPts" val="midL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 fact="-1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if>
            <dgm:else name="Name8">
              <dgm:alg type="conn">
                <dgm:param type="connRout" val="longCurve"/>
                <dgm:param type="begPts" val="midL"/>
                <dgm:param type="endPts" val="midR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else>
          </dgm:choose>
          <dgm:ruleLst/>
        </dgm:layoutNode>
        <dgm:layoutNode name="node2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p1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p2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if>
      <dgm:else name="Name9">
        <dgm:layoutNode name="cycle">
          <dgm:choose name="Name10">
            <dgm:if name="Name11" func="var" arg="dir" op="equ" val="norm">
              <dgm:alg type="cycle">
                <dgm:param type="stAng" val="0"/>
                <dgm:param type="spanAng" val="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 fact="-1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if>
            <dgm:else name="Name12">
              <dgm:alg type="cycle">
                <dgm:param type="stAng" val="0"/>
                <dgm:param type="spanAng" val="-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else>
          </dgm:choose>
          <dgm:ruleLst/>
          <dgm:forEach name="nodesFirstNodeForEach" axis="ch" ptType="node" cnt="1">
            <dgm:layoutNode name="nodeFirstNode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forEach name="sibTransForEach" axis="followSib" ptType="sibTrans" cnt="1">
              <dgm:layoutNode name="sibTransFirstNode" styleLbl="bgShp">
                <dgm:choose name="Name13">
                  <dgm:if name="Name14" func="var" arg="dir" op="equ" val="norm">
                    <dgm:alg type="conn">
                      <dgm:param type="connRout" val="longCurve"/>
                      <dgm:param type="begPts" val="midR"/>
                      <dgm:param type="endPts" val="midL"/>
                      <dgm:param type="dstNode" val="nodeFirstNode"/>
                    </dgm:alg>
                  </dgm:if>
                  <dgm:else name="Name15">
                    <dgm:alg type="conn">
                      <dgm:param type="connRout" val="longCurve"/>
                      <dgm:param type="begPts" val="midL"/>
                      <dgm:param type="endPts" val="midR"/>
                      <dgm:param type="dstNode" val="nodeFirstNode"/>
                    </dgm:alg>
                  </dgm:else>
                </dgm:choose>
                <dgm:shape xmlns:r="http://schemas.openxmlformats.org/officeDocument/2006/relationships" type="conn" r:blip="" zOrderOff="-2">
                  <dgm:adjLst/>
                </dgm:shape>
                <dgm:presOf axis="self"/>
                <dgm:choose name="Name16">
                  <dgm:if name="Name17" axis="par ch" ptType="doc node" func="cnt" op="equ" val="3">
                    <dgm:constrLst>
                      <dgm:constr type="userA"/>
                      <dgm:constr type="diam" refType="userA" fact="1.01"/>
                      <dgm:constr type="begPad" refType="connDist" fact="-0.2"/>
                      <dgm:constr type="endPad" refType="connDist" fact="0.05"/>
                    </dgm:constrLst>
                  </dgm:if>
                  <dgm:if name="Name18" axis="par ch" ptType="doc node" func="cnt" op="equ" val="4">
                    <dgm:constrLst>
                      <dgm:constr type="userA"/>
                      <dgm:constr type="diam" refType="userA" fact="1.26"/>
                      <dgm:constr type="begPad" refType="connDist" fact="-0.2"/>
                      <dgm:constr type="endPad" refType="connDist" fact="0.05"/>
                    </dgm:constrLst>
                  </dgm:if>
                  <dgm:if name="Name19" axis="par ch" ptType="doc node" func="cnt" op="equ" val="5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if>
                  <dgm:if name="Name20" axis="par ch" ptType="doc node" func="cnt" op="equ" val="6">
                    <dgm:constrLst>
                      <dgm:constr type="userA"/>
                      <dgm:constr type="diam" refType="userA" fact="1.1"/>
                      <dgm:constr type="begPad" refType="connDist" fact="-0.2"/>
                      <dgm:constr type="endPad" refType="connDist" fact="0.05"/>
                    </dgm:constrLst>
                  </dgm:if>
                  <dgm:else name="Name21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else>
                </dgm:choose>
                <dgm:ruleLst/>
              </dgm:layoutNode>
            </dgm:forEach>
          </dgm:forEach>
          <dgm:forEach name="followingNodesForEach" axis="ch" ptType="node" st="2">
            <dgm:layoutNode name="nodeFollowingNodes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forEach>
        </dgm:layoutNode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>
            <a:extLst>
              <a:ext uri="{FF2B5EF4-FFF2-40B4-BE49-F238E27FC236}">
                <a16:creationId xmlns:a16="http://schemas.microsoft.com/office/drawing/2014/main" xmlns="" id="{B76F666D-E0C2-435B-BAA8-9287F9E5D38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ru-RU"/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xmlns="" id="{19FEBCAF-CB3F-4928-91AA-D61472F880C0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3F86E15D-1320-43B8-B389-6D2F0C12B257}" type="datetime1">
              <a:rPr lang="ru-RU" smtClean="0"/>
              <a:pPr rtl="0"/>
              <a:t>04.09.2025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xmlns="" id="{69256698-63C6-4CCC-81CB-EA5604C30F1E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ru-RU"/>
          </a:p>
        </p:txBody>
      </p:sp>
      <p:sp>
        <p:nvSpPr>
          <p:cNvPr id="5" name="Номер слайда 4">
            <a:extLst>
              <a:ext uri="{FF2B5EF4-FFF2-40B4-BE49-F238E27FC236}">
                <a16:creationId xmlns:a16="http://schemas.microsoft.com/office/drawing/2014/main" xmlns="" id="{B2467FDA-05D7-4760-A373-5D6AEAAF4278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682C0B10-7CAE-41E4-AB02-7E8B1FF2B898}" type="slidenum">
              <a:rPr lang="ru-RU" smtClean="0"/>
              <a:pPr rtl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8753759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ru-RU" noProof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8C6A6A8B-E53C-4123-A383-AD7B4BB91AC3}" type="datetime1">
              <a:rPr lang="ru-RU" noProof="0" smtClean="0"/>
              <a:pPr rtl="0"/>
              <a:t>04.09.2025</a:t>
            </a:fld>
            <a:endParaRPr lang="ru-RU" noProof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ru-RU" noProof="0"/>
              <a:t>Образец текста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sp>
        <p:nvSpPr>
          <p:cNvPr id="6" name="Нижний колонтитул 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ru-RU" noProof="0"/>
          </a:p>
        </p:txBody>
      </p:sp>
      <p:sp>
        <p:nvSpPr>
          <p:cNvPr id="7" name="Номер слайда 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8530193B-564F-4854-8A52-728F3FB19C85}" type="slidenum">
              <a:rPr lang="ru-RU" noProof="0" smtClean="0"/>
              <a:pPr rtl="0"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xmlns="" val="360381651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/>
          <a:p>
            <a:pPr rtl="0"/>
            <a:fld id="{8530193B-564F-4854-8A52-728F3FB19C85}" type="slidenum">
              <a:rPr lang="ru-RU" smtClean="0"/>
              <a:pPr rtl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5646016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/>
          <a:p>
            <a:pPr rtl="0"/>
            <a:fld id="{8530193B-564F-4854-8A52-728F3FB19C85}" type="slidenum">
              <a:rPr lang="ru-RU" smtClean="0"/>
              <a:pPr rtl="0"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564601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Титульный слайд с малым изображение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Рисунок 1">
            <a:extLst>
              <a:ext uri="{FF2B5EF4-FFF2-40B4-BE49-F238E27FC236}">
                <a16:creationId xmlns:a16="http://schemas.microsoft.com/office/drawing/2014/main" xmlns="" id="{837F9836-5B23-424D-8C60-AC02A8512A4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9980476" y="0"/>
            <a:ext cx="2211524" cy="6858000"/>
          </a:xfrm>
          <a:solidFill>
            <a:schemeClr val="bg1">
              <a:lumMod val="95000"/>
            </a:schemeClr>
          </a:solidFill>
        </p:spPr>
        <p:txBody>
          <a:bodyPr rtlCol="0" anchor="ctr"/>
          <a:lstStyle>
            <a:lvl1pPr marL="0" indent="0" algn="ctr">
              <a:buNone/>
              <a:defRPr sz="12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rtl="0"/>
            <a:r>
              <a:rPr lang="ru-RU" noProof="0"/>
              <a:t>Вставьте или перетащите свое фото</a:t>
            </a:r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00F23EB7-E336-46EB-A4A0-3DB7A6BF4CE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86990" y="4346296"/>
            <a:ext cx="6798250" cy="1674470"/>
          </a:xfrm>
        </p:spPr>
        <p:txBody>
          <a:bodyPr rtlCol="0" anchor="b"/>
          <a:lstStyle>
            <a:lvl1pPr algn="r">
              <a:lnSpc>
                <a:spcPts val="5000"/>
              </a:lnSpc>
              <a:defRPr sz="6000" b="1" cap="all" spc="-300" baseline="0">
                <a:solidFill>
                  <a:srgbClr val="003C7D"/>
                </a:solidFill>
                <a:latin typeface="+mj-lt"/>
              </a:defRPr>
            </a:lvl1pPr>
          </a:lstStyle>
          <a:p>
            <a:pPr rtl="0"/>
            <a:r>
              <a:rPr lang="ru-RU" noProof="0"/>
              <a:t>НАЗВАНИЕ ПРЕЗЕНТАЦИИ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C9980B88-3F4A-4688-9ED0-17EF37E62D9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311904" y="4650539"/>
            <a:ext cx="3401478" cy="1192038"/>
          </a:xfrm>
          <a:solidFill>
            <a:schemeClr val="tx1"/>
          </a:solidFill>
        </p:spPr>
        <p:txBody>
          <a:bodyPr lIns="252000" tIns="0" rtlCol="0" anchor="ctr"/>
          <a:lstStyle>
            <a:lvl1pPr marL="0" indent="0" algn="l">
              <a:lnSpc>
                <a:spcPct val="100000"/>
              </a:lnSpc>
              <a:buNone/>
              <a:defRPr sz="1800" i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rtl="0"/>
            <a:r>
              <a:rPr lang="ru-RU" noProof="0"/>
              <a:t>Образец подзаголовка</a:t>
            </a: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xmlns="" id="{756F2950-BBCB-4A53-9EAC-D714777B8FA2}"/>
              </a:ext>
            </a:extLst>
          </p:cNvPr>
          <p:cNvSpPr/>
          <p:nvPr userDrawn="1"/>
        </p:nvSpPr>
        <p:spPr>
          <a:xfrm>
            <a:off x="0" y="6794309"/>
            <a:ext cx="9980476" cy="6369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/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xmlns="" id="{D5253865-24CF-4EF5-92A5-F64EB9ABC8B7}"/>
              </a:ext>
            </a:extLst>
          </p:cNvPr>
          <p:cNvSpPr/>
          <p:nvPr userDrawn="1"/>
        </p:nvSpPr>
        <p:spPr>
          <a:xfrm>
            <a:off x="0" y="0"/>
            <a:ext cx="9980476" cy="6369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/>
          </a:p>
        </p:txBody>
      </p:sp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xmlns="" id="{BBE19773-9B6A-4A2C-95A5-69A3788C2D94}"/>
              </a:ext>
            </a:extLst>
          </p:cNvPr>
          <p:cNvSpPr/>
          <p:nvPr userDrawn="1"/>
        </p:nvSpPr>
        <p:spPr>
          <a:xfrm rot="5400000">
            <a:off x="-3378441" y="3410285"/>
            <a:ext cx="6826157" cy="6927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xmlns="" val="13340384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 столбцо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5CFF4C50-933F-41F9-AD11-BD02410AA7D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2000" y="432000"/>
            <a:ext cx="9198000" cy="432000"/>
          </a:xfrm>
        </p:spPr>
        <p:txBody>
          <a:bodyPr rtlCol="0"/>
          <a:lstStyle>
            <a:lvl1pPr>
              <a:defRPr>
                <a:solidFill>
                  <a:srgbClr val="003C7D"/>
                </a:solidFill>
              </a:defRPr>
            </a:lvl1pPr>
          </a:lstStyle>
          <a:p>
            <a:pPr rtl="0"/>
            <a:r>
              <a:rPr lang="ru-RU" noProof="0" dirty="0"/>
              <a:t>Щелкните, чтобы изменить заголовок</a:t>
            </a:r>
          </a:p>
        </p:txBody>
      </p:sp>
      <p:sp>
        <p:nvSpPr>
          <p:cNvPr id="10" name="Подзаголовок 2">
            <a:extLst>
              <a:ext uri="{FF2B5EF4-FFF2-40B4-BE49-F238E27FC236}">
                <a16:creationId xmlns:a16="http://schemas.microsoft.com/office/drawing/2014/main" xmlns="" id="{9D7ACCB5-9A86-4F46-89E2-B79F48C9EC1D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431800" y="1008000"/>
            <a:ext cx="9198000" cy="360000"/>
          </a:xfrm>
        </p:spPr>
        <p:txBody>
          <a:bodyPr rtlCol="0"/>
          <a:lstStyle>
            <a:lvl1pPr marL="0" indent="0">
              <a:buNone/>
              <a:defRPr i="1">
                <a:latin typeface="+mn-lt"/>
              </a:defRPr>
            </a:lvl1pPr>
            <a:lvl2pPr marL="266700" indent="0">
              <a:buNone/>
              <a:defRPr/>
            </a:lvl2pPr>
            <a:lvl3pPr marL="542925" indent="0">
              <a:buNone/>
              <a:defRPr/>
            </a:lvl3pPr>
            <a:lvl4pPr marL="809625" indent="0">
              <a:buNone/>
              <a:defRPr/>
            </a:lvl4pPr>
            <a:lvl5pPr marL="1076325" indent="0">
              <a:buNone/>
              <a:defRPr/>
            </a:lvl5pPr>
          </a:lstStyle>
          <a:p>
            <a:pPr lvl="0" rtl="0"/>
            <a:r>
              <a:rPr lang="ru-RU" noProof="0"/>
              <a:t>Подзаголовок</a:t>
            </a:r>
          </a:p>
        </p:txBody>
      </p:sp>
      <p:sp>
        <p:nvSpPr>
          <p:cNvPr id="3" name="Объект 2">
            <a:extLst>
              <a:ext uri="{FF2B5EF4-FFF2-40B4-BE49-F238E27FC236}">
                <a16:creationId xmlns:a16="http://schemas.microsoft.com/office/drawing/2014/main" xmlns="" id="{B1948E38-8FB0-4E51-A01C-C88794372E5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2000" y="1512000"/>
            <a:ext cx="1764000" cy="4679250"/>
          </a:xfrm>
        </p:spPr>
        <p:txBody>
          <a:bodyPr rtlCol="0"/>
          <a:lstStyle>
            <a:lvl1pPr marL="0" indent="0">
              <a:buNone/>
              <a:defRPr>
                <a:solidFill>
                  <a:srgbClr val="003C7D"/>
                </a:solidFill>
              </a:defRPr>
            </a:lvl1pPr>
            <a:lvl2pPr>
              <a:defRPr>
                <a:solidFill>
                  <a:srgbClr val="003C7D"/>
                </a:solidFill>
              </a:defRPr>
            </a:lvl2pPr>
            <a:lvl3pPr>
              <a:defRPr>
                <a:solidFill>
                  <a:srgbClr val="003C7D"/>
                </a:solidFill>
              </a:defRPr>
            </a:lvl3pPr>
            <a:lvl4pPr>
              <a:defRPr>
                <a:solidFill>
                  <a:srgbClr val="003C7D"/>
                </a:solidFill>
              </a:defRPr>
            </a:lvl4pPr>
            <a:lvl5pPr>
              <a:defRPr>
                <a:solidFill>
                  <a:srgbClr val="003C7D"/>
                </a:solidFill>
              </a:defRPr>
            </a:lvl5pPr>
          </a:lstStyle>
          <a:p>
            <a:pPr lvl="0" rtl="0"/>
            <a:r>
              <a:rPr lang="ru-RU" noProof="0" dirty="0"/>
              <a:t>Образец текста</a:t>
            </a:r>
          </a:p>
          <a:p>
            <a:pPr lvl="1" rtl="0"/>
            <a:r>
              <a:rPr lang="ru-RU" noProof="0" dirty="0"/>
              <a:t>Второй уровень</a:t>
            </a:r>
          </a:p>
          <a:p>
            <a:pPr lvl="2" rtl="0"/>
            <a:r>
              <a:rPr lang="ru-RU" noProof="0" dirty="0"/>
              <a:t>Третий уровень</a:t>
            </a:r>
          </a:p>
          <a:p>
            <a:pPr lvl="3" rtl="0"/>
            <a:r>
              <a:rPr lang="ru-RU" noProof="0" dirty="0"/>
              <a:t>Четвертый уровень</a:t>
            </a:r>
          </a:p>
          <a:p>
            <a:pPr lvl="4" rtl="0"/>
            <a:r>
              <a:rPr lang="ru-RU" noProof="0" dirty="0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xmlns="" id="{1F5B3657-F2AE-455A-BF81-1A0C2ACECD20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2290450" y="1512000"/>
            <a:ext cx="1764000" cy="4679250"/>
          </a:xfrm>
        </p:spPr>
        <p:txBody>
          <a:bodyPr rtlCol="0"/>
          <a:lstStyle>
            <a:lvl1pPr marL="0" indent="0">
              <a:buNone/>
              <a:defRPr/>
            </a:lvl1pPr>
          </a:lstStyle>
          <a:p>
            <a:pPr lvl="0" rtl="0"/>
            <a:r>
              <a:rPr lang="ru-RU" noProof="0" dirty="0"/>
              <a:t>Образец текста</a:t>
            </a:r>
          </a:p>
          <a:p>
            <a:pPr lvl="1" rtl="0"/>
            <a:r>
              <a:rPr lang="ru-RU" noProof="0" dirty="0"/>
              <a:t>Второй уровень</a:t>
            </a:r>
          </a:p>
          <a:p>
            <a:pPr lvl="2" rtl="0"/>
            <a:r>
              <a:rPr lang="ru-RU" noProof="0" dirty="0"/>
              <a:t>Третий уровень</a:t>
            </a:r>
          </a:p>
          <a:p>
            <a:pPr lvl="3" rtl="0"/>
            <a:r>
              <a:rPr lang="ru-RU" noProof="0" dirty="0"/>
              <a:t>Четвертый уровень</a:t>
            </a:r>
          </a:p>
          <a:p>
            <a:pPr lvl="4" rtl="0"/>
            <a:r>
              <a:rPr lang="ru-RU" noProof="0" dirty="0"/>
              <a:t>Пятый уровень</a:t>
            </a:r>
          </a:p>
        </p:txBody>
      </p:sp>
      <p:sp>
        <p:nvSpPr>
          <p:cNvPr id="13" name="Текст 5">
            <a:extLst>
              <a:ext uri="{FF2B5EF4-FFF2-40B4-BE49-F238E27FC236}">
                <a16:creationId xmlns:a16="http://schemas.microsoft.com/office/drawing/2014/main" xmlns="" id="{6A983D98-E0AB-429A-9EC2-B50D4216D69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148900" y="1512000"/>
            <a:ext cx="1764000" cy="4679250"/>
          </a:xfrm>
        </p:spPr>
        <p:txBody>
          <a:bodyPr rtlCol="0"/>
          <a:lstStyle>
            <a:lvl1pPr marL="0" indent="0">
              <a:buNone/>
              <a:defRPr/>
            </a:lvl1pPr>
          </a:lstStyle>
          <a:p>
            <a:pPr lvl="0" rtl="0"/>
            <a:r>
              <a:rPr lang="ru-RU" noProof="0" dirty="0"/>
              <a:t>Образец текста</a:t>
            </a:r>
          </a:p>
          <a:p>
            <a:pPr lvl="1" rtl="0"/>
            <a:r>
              <a:rPr lang="ru-RU" noProof="0" dirty="0"/>
              <a:t>Второй уровень</a:t>
            </a:r>
          </a:p>
          <a:p>
            <a:pPr lvl="2" rtl="0"/>
            <a:r>
              <a:rPr lang="ru-RU" noProof="0" dirty="0"/>
              <a:t>Третий уровень</a:t>
            </a:r>
          </a:p>
          <a:p>
            <a:pPr lvl="3" rtl="0"/>
            <a:r>
              <a:rPr lang="ru-RU" noProof="0" dirty="0"/>
              <a:t>Четвертый уровень</a:t>
            </a:r>
          </a:p>
          <a:p>
            <a:pPr lvl="4" rtl="0"/>
            <a:r>
              <a:rPr lang="ru-RU" noProof="0" dirty="0"/>
              <a:t>Пятый уровень</a:t>
            </a:r>
          </a:p>
        </p:txBody>
      </p:sp>
      <p:sp>
        <p:nvSpPr>
          <p:cNvPr id="15" name="Текст 6">
            <a:extLst>
              <a:ext uri="{FF2B5EF4-FFF2-40B4-BE49-F238E27FC236}">
                <a16:creationId xmlns:a16="http://schemas.microsoft.com/office/drawing/2014/main" xmlns="" id="{755213BF-EF6D-45DC-A01B-DE6C2F23A6D2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007350" y="1507535"/>
            <a:ext cx="1764000" cy="4679250"/>
          </a:xfrm>
        </p:spPr>
        <p:txBody>
          <a:bodyPr rtlCol="0"/>
          <a:lstStyle>
            <a:lvl1pPr marL="0" indent="0">
              <a:buNone/>
              <a:defRPr/>
            </a:lvl1pPr>
          </a:lstStyle>
          <a:p>
            <a:pPr lvl="0" rtl="0"/>
            <a:r>
              <a:rPr lang="ru-RU" noProof="0" dirty="0"/>
              <a:t>Образец текста</a:t>
            </a:r>
          </a:p>
          <a:p>
            <a:pPr lvl="1" rtl="0"/>
            <a:r>
              <a:rPr lang="ru-RU" noProof="0" dirty="0"/>
              <a:t>Второй уровень</a:t>
            </a:r>
          </a:p>
          <a:p>
            <a:pPr lvl="2" rtl="0"/>
            <a:r>
              <a:rPr lang="ru-RU" noProof="0" dirty="0"/>
              <a:t>Третий уровень</a:t>
            </a:r>
          </a:p>
          <a:p>
            <a:pPr lvl="3" rtl="0"/>
            <a:r>
              <a:rPr lang="ru-RU" noProof="0" dirty="0"/>
              <a:t>Четвертый уровень</a:t>
            </a:r>
          </a:p>
          <a:p>
            <a:pPr lvl="4" rtl="0"/>
            <a:r>
              <a:rPr lang="ru-RU" noProof="0" dirty="0"/>
              <a:t>Пятый уровень</a:t>
            </a:r>
          </a:p>
        </p:txBody>
      </p:sp>
      <p:sp>
        <p:nvSpPr>
          <p:cNvPr id="17" name="Текст 7">
            <a:extLst>
              <a:ext uri="{FF2B5EF4-FFF2-40B4-BE49-F238E27FC236}">
                <a16:creationId xmlns:a16="http://schemas.microsoft.com/office/drawing/2014/main" xmlns="" id="{77D6BBBA-F4A3-45D4-91BC-A405FFDC7C3D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7865800" y="1507535"/>
            <a:ext cx="1764000" cy="4683715"/>
          </a:xfrm>
        </p:spPr>
        <p:txBody>
          <a:bodyPr rtlCol="0"/>
          <a:lstStyle/>
          <a:p>
            <a:pPr lvl="0" rtl="0"/>
            <a:r>
              <a:rPr lang="ru-RU" noProof="0"/>
              <a:t>Образец текста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xmlns="" id="{2D09234E-176D-4BBF-9391-7B6F018C51AB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>
          <a:xfrm>
            <a:off x="432000" y="6356350"/>
            <a:ext cx="4114800" cy="365125"/>
          </a:xfrm>
          <a:prstGeom prst="rect">
            <a:avLst/>
          </a:prstGeom>
        </p:spPr>
        <p:txBody>
          <a:bodyPr rtlCol="0"/>
          <a:lstStyle/>
          <a:p>
            <a:pPr rtl="0"/>
            <a:r>
              <a:rPr lang="ru-RU" noProof="0"/>
              <a:t>Добавить нижний колонтитул</a:t>
            </a: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B5A8293F-A5B5-4FCC-BF27-A25B1BAFF245}"/>
              </a:ext>
            </a:extLst>
          </p:cNvPr>
          <p:cNvSpPr>
            <a:spLocks noGrp="1"/>
          </p:cNvSpPr>
          <p:nvPr>
            <p:ph type="sldNum" sz="quarter" idx="33"/>
          </p:nvPr>
        </p:nvSpPr>
        <p:spPr/>
        <p:txBody>
          <a:bodyPr rtlCol="0"/>
          <a:lstStyle/>
          <a:p>
            <a:pPr rtl="0"/>
            <a:fld id="{19B51A1E-902D-48AF-9020-955120F399B6}" type="slidenum">
              <a:rPr lang="ru-RU" noProof="0" smtClean="0"/>
              <a:pPr rtl="0"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xmlns="" val="9748372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под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5FC626A5-4FF6-42BD-858A-AE4B2C23A6B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 rtlCol="0"/>
          <a:lstStyle>
            <a:lvl1pPr>
              <a:defRPr>
                <a:solidFill>
                  <a:srgbClr val="003C7D"/>
                </a:solidFill>
              </a:defRPr>
            </a:lvl1pPr>
          </a:lstStyle>
          <a:p>
            <a:pPr rtl="0"/>
            <a:r>
              <a:rPr lang="ru-RU" noProof="0"/>
              <a:t>Щелкните, чтобы изменить заголовок</a:t>
            </a:r>
          </a:p>
        </p:txBody>
      </p:sp>
      <p:sp>
        <p:nvSpPr>
          <p:cNvPr id="5" name="Подзаголовок 2">
            <a:extLst>
              <a:ext uri="{FF2B5EF4-FFF2-40B4-BE49-F238E27FC236}">
                <a16:creationId xmlns:a16="http://schemas.microsoft.com/office/drawing/2014/main" xmlns="" id="{10727B06-56A8-44A2-B6C2-9ED183D107F3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431801" y="1008000"/>
            <a:ext cx="9198116" cy="360000"/>
          </a:xfrm>
        </p:spPr>
        <p:txBody>
          <a:bodyPr rtlCol="0"/>
          <a:lstStyle>
            <a:lvl1pPr marL="0" indent="0">
              <a:buNone/>
              <a:defRPr i="1">
                <a:latin typeface="+mn-lt"/>
              </a:defRPr>
            </a:lvl1pPr>
            <a:lvl2pPr marL="266700" indent="0">
              <a:buNone/>
              <a:defRPr/>
            </a:lvl2pPr>
            <a:lvl3pPr marL="542925" indent="0">
              <a:buNone/>
              <a:defRPr/>
            </a:lvl3pPr>
            <a:lvl4pPr marL="809625" indent="0">
              <a:buNone/>
              <a:defRPr/>
            </a:lvl4pPr>
            <a:lvl5pPr marL="1076325" indent="0">
              <a:buNone/>
              <a:defRPr/>
            </a:lvl5pPr>
          </a:lstStyle>
          <a:p>
            <a:pPr lvl="0" rtl="0"/>
            <a:r>
              <a:rPr lang="ru-RU" noProof="0"/>
              <a:t>Подзаголовок</a:t>
            </a:r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xmlns="" id="{08CCB8C2-B6A2-4C69-8D3A-57420A034BA4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>
          <a:xfrm>
            <a:off x="432000" y="6356350"/>
            <a:ext cx="4114800" cy="365125"/>
          </a:xfrm>
          <a:prstGeom prst="rect">
            <a:avLst/>
          </a:prstGeom>
        </p:spPr>
        <p:txBody>
          <a:bodyPr rtlCol="0"/>
          <a:lstStyle/>
          <a:p>
            <a:pPr rtl="0"/>
            <a:r>
              <a:rPr lang="ru-RU" noProof="0"/>
              <a:t>Добавить нижний колонтитул</a:t>
            </a:r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xmlns="" id="{8E801980-CBAE-4A50-886D-54D7BB2E1947}"/>
              </a:ext>
            </a:extLst>
          </p:cNvPr>
          <p:cNvSpPr>
            <a:spLocks noGrp="1"/>
          </p:cNvSpPr>
          <p:nvPr>
            <p:ph type="sldNum" sz="quarter" idx="33"/>
          </p:nvPr>
        </p:nvSpPr>
        <p:spPr/>
        <p:txBody>
          <a:bodyPr rtlCol="0"/>
          <a:lstStyle/>
          <a:p>
            <a:pPr rtl="0"/>
            <a:fld id="{19B51A1E-902D-48AF-9020-955120F399B6}" type="slidenum">
              <a:rPr lang="ru-RU" noProof="0" smtClean="0"/>
              <a:pPr rtl="0"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xmlns="" val="150585527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xmlns="" id="{1EDF756E-F310-4229-ACDD-055D299A95FB}"/>
              </a:ext>
            </a:extLst>
          </p:cNvPr>
          <p:cNvSpPr/>
          <p:nvPr userDrawn="1"/>
        </p:nvSpPr>
        <p:spPr>
          <a:xfrm>
            <a:off x="6297105" y="424206"/>
            <a:ext cx="5505254" cy="5731497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xmlns="" id="{57847F90-9DB6-4832-9EB7-393AADAE8B70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>
          <a:xfrm>
            <a:off x="432000" y="6356350"/>
            <a:ext cx="4114800" cy="365125"/>
          </a:xfrm>
          <a:prstGeom prst="rect">
            <a:avLst/>
          </a:prstGeom>
        </p:spPr>
        <p:txBody>
          <a:bodyPr rtlCol="0"/>
          <a:lstStyle/>
          <a:p>
            <a:pPr rtl="0"/>
            <a:r>
              <a:rPr lang="ru-RU" noProof="0"/>
              <a:t>Добавить нижний колонтитул</a:t>
            </a:r>
          </a:p>
        </p:txBody>
      </p:sp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xmlns="" id="{E25951D2-91DB-40E7-95D5-4B372602DEBB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pPr rtl="0"/>
            <a:fld id="{19B51A1E-902D-48AF-9020-955120F399B6}" type="slidenum">
              <a:rPr lang="ru-RU" noProof="0" smtClean="0"/>
              <a:pPr rtl="0"/>
              <a:t>‹#›</a:t>
            </a:fld>
            <a:endParaRPr lang="ru-RU" noProof="0"/>
          </a:p>
        </p:txBody>
      </p:sp>
      <p:sp>
        <p:nvSpPr>
          <p:cNvPr id="9" name="Подзаголовок 2">
            <a:extLst>
              <a:ext uri="{FF2B5EF4-FFF2-40B4-BE49-F238E27FC236}">
                <a16:creationId xmlns:a16="http://schemas.microsoft.com/office/drawing/2014/main" xmlns="" id="{07666241-4AF6-458A-A571-6C6C291D72F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532775" y="3639199"/>
            <a:ext cx="5053936" cy="1192038"/>
          </a:xfrm>
          <a:solidFill>
            <a:schemeClr val="bg1"/>
          </a:solidFill>
        </p:spPr>
        <p:txBody>
          <a:bodyPr lIns="252000" tIns="0" rtlCol="0" anchor="ctr"/>
          <a:lstStyle>
            <a:lvl1pPr marL="0" indent="0" algn="l">
              <a:lnSpc>
                <a:spcPct val="100000"/>
              </a:lnSpc>
              <a:buNone/>
              <a:defRPr sz="1800" i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rtl="0"/>
            <a:r>
              <a:rPr lang="ru-RU" noProof="0"/>
              <a:t>Образец подзаголовка</a:t>
            </a:r>
          </a:p>
        </p:txBody>
      </p:sp>
      <p:sp>
        <p:nvSpPr>
          <p:cNvPr id="6" name="Заголовок 5">
            <a:extLst>
              <a:ext uri="{FF2B5EF4-FFF2-40B4-BE49-F238E27FC236}">
                <a16:creationId xmlns:a16="http://schemas.microsoft.com/office/drawing/2014/main" xmlns="" id="{6F4F2BBF-F210-4954-9C73-A0030AACDD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32775" y="993303"/>
            <a:ext cx="5053936" cy="2513468"/>
          </a:xfrm>
        </p:spPr>
        <p:txBody>
          <a:bodyPr rtlCol="0"/>
          <a:lstStyle>
            <a:lvl1pPr rtl="0">
              <a:defRPr sz="5400" cap="none">
                <a:solidFill>
                  <a:schemeClr val="bg1"/>
                </a:solidFill>
              </a:defRPr>
            </a:lvl1pPr>
          </a:lstStyle>
          <a:p>
            <a:pPr rtl="0"/>
            <a:r>
              <a:rPr lang="ru-RU" noProof="0"/>
              <a:t>Образец заголовка</a:t>
            </a:r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xmlns="" val="122777918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3F288DD7-6DAF-436D-B04A-EBCCAA36917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2000" y="432000"/>
            <a:ext cx="9198000" cy="432000"/>
          </a:xfrm>
        </p:spPr>
        <p:txBody>
          <a:bodyPr rtlCol="0"/>
          <a:lstStyle>
            <a:lvl1pPr>
              <a:defRPr>
                <a:solidFill>
                  <a:srgbClr val="003C7D"/>
                </a:solidFill>
              </a:defRPr>
            </a:lvl1pPr>
          </a:lstStyle>
          <a:p>
            <a:pPr rtl="0"/>
            <a:r>
              <a:rPr lang="ru-RU" noProof="0"/>
              <a:t>Щелкните, чтобы изменить заголовок</a:t>
            </a:r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646B8F99-FAB0-4B33-87ED-9FF46D11A907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>
          <a:xfrm>
            <a:off x="432000" y="6356350"/>
            <a:ext cx="4114800" cy="365125"/>
          </a:xfrm>
          <a:prstGeom prst="rect">
            <a:avLst/>
          </a:prstGeom>
        </p:spPr>
        <p:txBody>
          <a:bodyPr rtlCol="0"/>
          <a:lstStyle/>
          <a:p>
            <a:pPr rtl="0"/>
            <a:r>
              <a:rPr lang="ru-RU" noProof="0"/>
              <a:t>Добавить нижний колонтитул</a:t>
            </a: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275D237A-BD90-4D90-B328-7F1A502A266D}"/>
              </a:ext>
            </a:extLst>
          </p:cNvPr>
          <p:cNvSpPr>
            <a:spLocks noGrp="1"/>
          </p:cNvSpPr>
          <p:nvPr>
            <p:ph type="sldNum" sz="quarter" idx="33"/>
          </p:nvPr>
        </p:nvSpPr>
        <p:spPr/>
        <p:txBody>
          <a:bodyPr rtlCol="0"/>
          <a:lstStyle/>
          <a:p>
            <a:pPr rtl="0"/>
            <a:fld id="{19B51A1E-902D-48AF-9020-955120F399B6}" type="slidenum">
              <a:rPr lang="ru-RU" noProof="0" smtClean="0"/>
              <a:pPr rtl="0"/>
              <a:t>‹#›</a:t>
            </a:fld>
            <a:endParaRPr lang="ru-RU" noProof="0"/>
          </a:p>
        </p:txBody>
      </p:sp>
      <p:sp>
        <p:nvSpPr>
          <p:cNvPr id="10" name="Объект 2">
            <a:extLst>
              <a:ext uri="{FF2B5EF4-FFF2-40B4-BE49-F238E27FC236}">
                <a16:creationId xmlns:a16="http://schemas.microsoft.com/office/drawing/2014/main" xmlns="" id="{FD1EE834-4B70-4715-8346-1C0298347EE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2000" y="1046375"/>
            <a:ext cx="9198000" cy="5130588"/>
          </a:xfrm>
        </p:spPr>
        <p:txBody>
          <a:bodyPr rtlCol="0"/>
          <a:lstStyle/>
          <a:p>
            <a:pPr lvl="0" rtl="0"/>
            <a:r>
              <a:rPr lang="ru-RU" noProof="0"/>
              <a:t>Образец текста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</p:spTree>
    <p:extLst>
      <p:ext uri="{BB962C8B-B14F-4D97-AF65-F5344CB8AC3E}">
        <p14:creationId xmlns:p14="http://schemas.microsoft.com/office/powerpoint/2010/main" xmlns="" val="228008882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3F288DD7-6DAF-436D-B04A-EBCCAA36917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2000" y="432000"/>
            <a:ext cx="9198000" cy="432000"/>
          </a:xfrm>
        </p:spPr>
        <p:txBody>
          <a:bodyPr rtlCol="0"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 rtl="0"/>
            <a:r>
              <a:rPr lang="ru-RU" noProof="0"/>
              <a:t>Щелкните, чтобы изменить заголовок</a:t>
            </a:r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646B8F99-FAB0-4B33-87ED-9FF46D11A907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>
          <a:xfrm>
            <a:off x="432000" y="6356350"/>
            <a:ext cx="4114800" cy="365125"/>
          </a:xfrm>
          <a:prstGeom prst="rect">
            <a:avLst/>
          </a:prstGeom>
        </p:spPr>
        <p:txBody>
          <a:bodyPr rtlCol="0"/>
          <a:lstStyle/>
          <a:p>
            <a:pPr rtl="0"/>
            <a:r>
              <a:rPr lang="ru-RU" noProof="0"/>
              <a:t>Добавить нижний колонтитул</a:t>
            </a: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275D237A-BD90-4D90-B328-7F1A502A266D}"/>
              </a:ext>
            </a:extLst>
          </p:cNvPr>
          <p:cNvSpPr>
            <a:spLocks noGrp="1"/>
          </p:cNvSpPr>
          <p:nvPr>
            <p:ph type="sldNum" sz="quarter" idx="33"/>
          </p:nvPr>
        </p:nvSpPr>
        <p:spPr/>
        <p:txBody>
          <a:bodyPr rtlCol="0"/>
          <a:lstStyle/>
          <a:p>
            <a:pPr rtl="0"/>
            <a:fld id="{19B51A1E-902D-48AF-9020-955120F399B6}" type="slidenum">
              <a:rPr lang="ru-RU" noProof="0" smtClean="0"/>
              <a:pPr rtl="0"/>
              <a:t>‹#›</a:t>
            </a:fld>
            <a:endParaRPr lang="ru-RU" noProof="0"/>
          </a:p>
        </p:txBody>
      </p:sp>
      <p:sp>
        <p:nvSpPr>
          <p:cNvPr id="7" name="Объект 2">
            <a:extLst>
              <a:ext uri="{FF2B5EF4-FFF2-40B4-BE49-F238E27FC236}">
                <a16:creationId xmlns:a16="http://schemas.microsoft.com/office/drawing/2014/main" xmlns="" id="{EAE43F4C-1A64-4197-A44B-E6EB874E243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32000" y="1046376"/>
            <a:ext cx="4435831" cy="5130588"/>
          </a:xfrm>
        </p:spPr>
        <p:txBody>
          <a:bodyPr rtlCol="0"/>
          <a:lstStyle/>
          <a:p>
            <a:pPr lvl="0" rtl="0"/>
            <a:r>
              <a:rPr lang="ru-RU" noProof="0"/>
              <a:t>Образец текста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sp>
        <p:nvSpPr>
          <p:cNvPr id="8" name="Объект 3">
            <a:extLst>
              <a:ext uri="{FF2B5EF4-FFF2-40B4-BE49-F238E27FC236}">
                <a16:creationId xmlns:a16="http://schemas.microsoft.com/office/drawing/2014/main" xmlns="" id="{D7B3F5B8-DC28-4878-AC9F-D434D7542D8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194169" y="1046376"/>
            <a:ext cx="4435831" cy="5130588"/>
          </a:xfrm>
        </p:spPr>
        <p:txBody>
          <a:bodyPr rtlCol="0"/>
          <a:lstStyle/>
          <a:p>
            <a:pPr lvl="0" rtl="0"/>
            <a:r>
              <a:rPr lang="ru-RU" noProof="0"/>
              <a:t>Образец текста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</p:spTree>
    <p:extLst>
      <p:ext uri="{BB962C8B-B14F-4D97-AF65-F5344CB8AC3E}">
        <p14:creationId xmlns:p14="http://schemas.microsoft.com/office/powerpoint/2010/main" xmlns="" val="35743978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3F288DD7-6DAF-436D-B04A-EBCCAA36917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2000" y="432000"/>
            <a:ext cx="9198000" cy="432000"/>
          </a:xfrm>
        </p:spPr>
        <p:txBody>
          <a:bodyPr rtlCol="0"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 rtl="0"/>
            <a:r>
              <a:rPr lang="ru-RU" noProof="0"/>
              <a:t>Щелкните, чтобы изменить заголовок</a:t>
            </a:r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646B8F99-FAB0-4B33-87ED-9FF46D11A907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>
          <a:xfrm>
            <a:off x="432000" y="6356350"/>
            <a:ext cx="4114800" cy="365125"/>
          </a:xfrm>
          <a:prstGeom prst="rect">
            <a:avLst/>
          </a:prstGeom>
        </p:spPr>
        <p:txBody>
          <a:bodyPr rtlCol="0"/>
          <a:lstStyle/>
          <a:p>
            <a:pPr rtl="0"/>
            <a:r>
              <a:rPr lang="ru-RU" noProof="0"/>
              <a:t>Добавить нижний колонтитул</a:t>
            </a: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275D237A-BD90-4D90-B328-7F1A502A266D}"/>
              </a:ext>
            </a:extLst>
          </p:cNvPr>
          <p:cNvSpPr>
            <a:spLocks noGrp="1"/>
          </p:cNvSpPr>
          <p:nvPr>
            <p:ph type="sldNum" sz="quarter" idx="33"/>
          </p:nvPr>
        </p:nvSpPr>
        <p:spPr/>
        <p:txBody>
          <a:bodyPr rtlCol="0"/>
          <a:lstStyle/>
          <a:p>
            <a:pPr rtl="0"/>
            <a:fld id="{19B51A1E-902D-48AF-9020-955120F399B6}" type="slidenum">
              <a:rPr lang="ru-RU" noProof="0" smtClean="0"/>
              <a:pPr rtl="0"/>
              <a:t>‹#›</a:t>
            </a:fld>
            <a:endParaRPr lang="ru-RU" noProof="0"/>
          </a:p>
        </p:txBody>
      </p:sp>
      <p:sp>
        <p:nvSpPr>
          <p:cNvPr id="7" name="Текст 2">
            <a:extLst>
              <a:ext uri="{FF2B5EF4-FFF2-40B4-BE49-F238E27FC236}">
                <a16:creationId xmlns:a16="http://schemas.microsoft.com/office/drawing/2014/main" xmlns="" id="{CB97B01E-88B2-448F-BD96-A1AAFA39AC1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32000" y="1068420"/>
            <a:ext cx="4434840" cy="823912"/>
          </a:xfrm>
          <a:solidFill>
            <a:schemeClr val="tx1"/>
          </a:solidFill>
        </p:spPr>
        <p:txBody>
          <a:bodyPr rtlCol="0" anchor="ctr"/>
          <a:lstStyle>
            <a:lvl1pPr marL="0" indent="0">
              <a:buNone/>
              <a:defRPr sz="24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noProof="0"/>
              <a:t>Образец текста</a:t>
            </a:r>
          </a:p>
        </p:txBody>
      </p:sp>
      <p:sp>
        <p:nvSpPr>
          <p:cNvPr id="8" name="Текст 4">
            <a:extLst>
              <a:ext uri="{FF2B5EF4-FFF2-40B4-BE49-F238E27FC236}">
                <a16:creationId xmlns:a16="http://schemas.microsoft.com/office/drawing/2014/main" xmlns="" id="{40BADDE2-4EE6-41B4-804C-EBF680128B4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5195160" y="1068420"/>
            <a:ext cx="4434840" cy="823912"/>
          </a:xfrm>
          <a:solidFill>
            <a:schemeClr val="tx1"/>
          </a:solidFill>
        </p:spPr>
        <p:txBody>
          <a:bodyPr rtlCol="0" anchor="ctr"/>
          <a:lstStyle>
            <a:lvl1pPr marL="0" indent="0">
              <a:buNone/>
              <a:defRPr sz="24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noProof="0"/>
              <a:t>Образец текста</a:t>
            </a:r>
          </a:p>
        </p:txBody>
      </p:sp>
      <p:sp>
        <p:nvSpPr>
          <p:cNvPr id="9" name="Объект 3">
            <a:extLst>
              <a:ext uri="{FF2B5EF4-FFF2-40B4-BE49-F238E27FC236}">
                <a16:creationId xmlns:a16="http://schemas.microsoft.com/office/drawing/2014/main" xmlns="" id="{BB0A14E0-899D-4594-BC9E-AE89BF0D3AB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32001" y="2096752"/>
            <a:ext cx="4434840" cy="4092911"/>
          </a:xfrm>
        </p:spPr>
        <p:txBody>
          <a:bodyPr rtlCol="0"/>
          <a:lstStyle/>
          <a:p>
            <a:pPr lvl="0" rtl="0"/>
            <a:r>
              <a:rPr lang="ru-RU" noProof="0"/>
              <a:t>Образец текста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sp>
        <p:nvSpPr>
          <p:cNvPr id="10" name="Объект 5">
            <a:extLst>
              <a:ext uri="{FF2B5EF4-FFF2-40B4-BE49-F238E27FC236}">
                <a16:creationId xmlns:a16="http://schemas.microsoft.com/office/drawing/2014/main" xmlns="" id="{2C699014-D902-4E9A-80CD-8D2BCFE6709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5195160" y="2096752"/>
            <a:ext cx="4434840" cy="4092911"/>
          </a:xfrm>
        </p:spPr>
        <p:txBody>
          <a:bodyPr rtlCol="0"/>
          <a:lstStyle/>
          <a:p>
            <a:pPr lvl="0" rtl="0"/>
            <a:r>
              <a:rPr lang="ru-RU" noProof="0"/>
              <a:t>Образец текста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</p:spTree>
    <p:extLst>
      <p:ext uri="{BB962C8B-B14F-4D97-AF65-F5344CB8AC3E}">
        <p14:creationId xmlns:p14="http://schemas.microsoft.com/office/powerpoint/2010/main" xmlns="" val="86346826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646B8F99-FAB0-4B33-87ED-9FF46D11A907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>
          <a:xfrm>
            <a:off x="432000" y="6356350"/>
            <a:ext cx="4114800" cy="365125"/>
          </a:xfrm>
          <a:prstGeom prst="rect">
            <a:avLst/>
          </a:prstGeom>
        </p:spPr>
        <p:txBody>
          <a:bodyPr rtlCol="0"/>
          <a:lstStyle/>
          <a:p>
            <a:pPr rtl="0"/>
            <a:r>
              <a:rPr lang="ru-RU" noProof="0"/>
              <a:t>Добавить нижний колонтитул</a:t>
            </a: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275D237A-BD90-4D90-B328-7F1A502A266D}"/>
              </a:ext>
            </a:extLst>
          </p:cNvPr>
          <p:cNvSpPr>
            <a:spLocks noGrp="1"/>
          </p:cNvSpPr>
          <p:nvPr>
            <p:ph type="sldNum" sz="quarter" idx="33"/>
          </p:nvPr>
        </p:nvSpPr>
        <p:spPr/>
        <p:txBody>
          <a:bodyPr rtlCol="0"/>
          <a:lstStyle/>
          <a:p>
            <a:pPr rtl="0"/>
            <a:fld id="{19B51A1E-902D-48AF-9020-955120F399B6}" type="slidenum">
              <a:rPr lang="ru-RU" noProof="0" smtClean="0"/>
              <a:pPr rtl="0"/>
              <a:t>‹#›</a:t>
            </a:fld>
            <a:endParaRPr lang="ru-RU" noProof="0"/>
          </a:p>
        </p:txBody>
      </p:sp>
      <p:sp>
        <p:nvSpPr>
          <p:cNvPr id="8" name="Заголовок 1">
            <a:extLst>
              <a:ext uri="{FF2B5EF4-FFF2-40B4-BE49-F238E27FC236}">
                <a16:creationId xmlns:a16="http://schemas.microsoft.com/office/drawing/2014/main" xmlns="" id="{AC67C685-BABE-4B77-8C5E-B39B093D3A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2001" y="457200"/>
            <a:ext cx="3159612" cy="1600200"/>
          </a:xfrm>
        </p:spPr>
        <p:txBody>
          <a:bodyPr rtlCol="0" anchor="b"/>
          <a:lstStyle>
            <a:lvl1pPr>
              <a:defRPr sz="2800"/>
            </a:lvl1pPr>
          </a:lstStyle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9" name="Текст 3">
            <a:extLst>
              <a:ext uri="{FF2B5EF4-FFF2-40B4-BE49-F238E27FC236}">
                <a16:creationId xmlns:a16="http://schemas.microsoft.com/office/drawing/2014/main" xmlns="" id="{0B6B7795-36CC-459B-AE8B-7FB2F40AF37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32001" y="2057400"/>
            <a:ext cx="3159612" cy="4126584"/>
          </a:xfrm>
        </p:spPr>
        <p:txBody>
          <a:bodyPr rtlCol="0"/>
          <a:lstStyle>
            <a:lvl1pPr marL="0" indent="0">
              <a:buFont typeface="Arial" panose="020B0604020202020204" pitchFamily="34" charset="0"/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ru-RU" noProof="0"/>
              <a:t>Образец текста</a:t>
            </a:r>
          </a:p>
        </p:txBody>
      </p:sp>
      <p:sp>
        <p:nvSpPr>
          <p:cNvPr id="10" name="Объект 2">
            <a:extLst>
              <a:ext uri="{FF2B5EF4-FFF2-40B4-BE49-F238E27FC236}">
                <a16:creationId xmlns:a16="http://schemas.microsoft.com/office/drawing/2014/main" xmlns="" id="{79F53EF1-D412-467C-B7CE-30536F140AE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70722" y="457201"/>
            <a:ext cx="6023727" cy="5726784"/>
          </a:xfrm>
        </p:spPr>
        <p:txBody>
          <a:bodyPr rtlCol="0"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rtl="0"/>
            <a:r>
              <a:rPr lang="ru-RU" noProof="0"/>
              <a:t>Образец текста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</p:spTree>
    <p:extLst>
      <p:ext uri="{BB962C8B-B14F-4D97-AF65-F5344CB8AC3E}">
        <p14:creationId xmlns:p14="http://schemas.microsoft.com/office/powerpoint/2010/main" xmlns="" val="387200053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646B8F99-FAB0-4B33-87ED-9FF46D11A907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>
          <a:xfrm>
            <a:off x="432000" y="6356350"/>
            <a:ext cx="4114800" cy="365125"/>
          </a:xfrm>
          <a:prstGeom prst="rect">
            <a:avLst/>
          </a:prstGeom>
        </p:spPr>
        <p:txBody>
          <a:bodyPr rtlCol="0"/>
          <a:lstStyle/>
          <a:p>
            <a:pPr rtl="0"/>
            <a:r>
              <a:rPr lang="ru-RU" noProof="0"/>
              <a:t>Добавить нижний колонтитул</a:t>
            </a: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275D237A-BD90-4D90-B328-7F1A502A266D}"/>
              </a:ext>
            </a:extLst>
          </p:cNvPr>
          <p:cNvSpPr>
            <a:spLocks noGrp="1"/>
          </p:cNvSpPr>
          <p:nvPr>
            <p:ph type="sldNum" sz="quarter" idx="33"/>
          </p:nvPr>
        </p:nvSpPr>
        <p:spPr/>
        <p:txBody>
          <a:bodyPr rtlCol="0"/>
          <a:lstStyle/>
          <a:p>
            <a:pPr rtl="0"/>
            <a:fld id="{19B51A1E-902D-48AF-9020-955120F399B6}" type="slidenum">
              <a:rPr lang="ru-RU" noProof="0" smtClean="0"/>
              <a:pPr rtl="0"/>
              <a:t>‹#›</a:t>
            </a:fld>
            <a:endParaRPr lang="ru-RU" noProof="0"/>
          </a:p>
        </p:txBody>
      </p:sp>
      <p:sp>
        <p:nvSpPr>
          <p:cNvPr id="8" name="Заголовок 1">
            <a:extLst>
              <a:ext uri="{FF2B5EF4-FFF2-40B4-BE49-F238E27FC236}">
                <a16:creationId xmlns:a16="http://schemas.microsoft.com/office/drawing/2014/main" xmlns="" id="{AC67C685-BABE-4B77-8C5E-B39B093D3A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2001" y="457200"/>
            <a:ext cx="3159612" cy="1600200"/>
          </a:xfrm>
        </p:spPr>
        <p:txBody>
          <a:bodyPr rtlCol="0" anchor="b"/>
          <a:lstStyle>
            <a:lvl1pPr>
              <a:defRPr sz="2800"/>
            </a:lvl1pPr>
          </a:lstStyle>
          <a:p>
            <a:pPr rtl="0"/>
            <a:r>
              <a:rPr lang="ru-RU" noProof="0"/>
              <a:t>Образец заголовка</a:t>
            </a:r>
            <a:endParaRPr lang="ru-RU" noProof="0" dirty="0"/>
          </a:p>
        </p:txBody>
      </p:sp>
      <p:sp>
        <p:nvSpPr>
          <p:cNvPr id="9" name="Текст 3">
            <a:extLst>
              <a:ext uri="{FF2B5EF4-FFF2-40B4-BE49-F238E27FC236}">
                <a16:creationId xmlns:a16="http://schemas.microsoft.com/office/drawing/2014/main" xmlns="" id="{0B6B7795-36CC-459B-AE8B-7FB2F40AF37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32001" y="2057400"/>
            <a:ext cx="3159612" cy="4126584"/>
          </a:xfrm>
        </p:spPr>
        <p:txBody>
          <a:bodyPr rtlCol="0"/>
          <a:lstStyle>
            <a:lvl1pPr marL="0" indent="0">
              <a:buFont typeface="Arial" panose="020B0604020202020204" pitchFamily="34" charset="0"/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ru-RU" noProof="0"/>
              <a:t>Образец текста</a:t>
            </a:r>
          </a:p>
        </p:txBody>
      </p:sp>
      <p:sp>
        <p:nvSpPr>
          <p:cNvPr id="12" name="Рисунок 2">
            <a:extLst>
              <a:ext uri="{FF2B5EF4-FFF2-40B4-BE49-F238E27FC236}">
                <a16:creationId xmlns:a16="http://schemas.microsoft.com/office/drawing/2014/main" xmlns="" id="{10319378-269C-406E-9B84-FCF22DA02EFF}"/>
              </a:ext>
            </a:extLst>
          </p:cNvPr>
          <p:cNvSpPr>
            <a:spLocks noGrp="1"/>
          </p:cNvSpPr>
          <p:nvPr>
            <p:ph type="pic" idx="1" hasCustomPrompt="1"/>
          </p:nvPr>
        </p:nvSpPr>
        <p:spPr>
          <a:xfrm>
            <a:off x="3788021" y="457201"/>
            <a:ext cx="5949868" cy="5726784"/>
          </a:xfrm>
        </p:spPr>
        <p:txBody>
          <a:bodyPr rtlCol="0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rtl="0"/>
            <a:r>
              <a:rPr lang="ru-RU" noProof="0"/>
              <a:t>Щелкните значок, чтобы добавить фото</a:t>
            </a:r>
          </a:p>
        </p:txBody>
      </p:sp>
    </p:spTree>
    <p:extLst>
      <p:ext uri="{BB962C8B-B14F-4D97-AF65-F5344CB8AC3E}">
        <p14:creationId xmlns:p14="http://schemas.microsoft.com/office/powerpoint/2010/main" xmlns="" val="30214724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3F288DD7-6DAF-436D-B04A-EBCCAA36917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2000" y="432000"/>
            <a:ext cx="9198000" cy="432000"/>
          </a:xfrm>
        </p:spPr>
        <p:txBody>
          <a:bodyPr rtlCol="0"/>
          <a:lstStyle>
            <a:lvl1pPr>
              <a:defRPr>
                <a:solidFill>
                  <a:srgbClr val="003C7D"/>
                </a:solidFill>
              </a:defRPr>
            </a:lvl1pPr>
          </a:lstStyle>
          <a:p>
            <a:pPr rtl="0"/>
            <a:r>
              <a:rPr lang="ru-RU" noProof="0"/>
              <a:t>Щелкните, чтобы изменить заголовок</a:t>
            </a:r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646B8F99-FAB0-4B33-87ED-9FF46D11A907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>
          <a:xfrm>
            <a:off x="432000" y="6356350"/>
            <a:ext cx="4114800" cy="365125"/>
          </a:xfrm>
          <a:prstGeom prst="rect">
            <a:avLst/>
          </a:prstGeom>
        </p:spPr>
        <p:txBody>
          <a:bodyPr rtlCol="0"/>
          <a:lstStyle/>
          <a:p>
            <a:pPr rtl="0"/>
            <a:r>
              <a:rPr lang="ru-RU" noProof="0"/>
              <a:t>Добавить нижний колонтитул</a:t>
            </a: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275D237A-BD90-4D90-B328-7F1A502A266D}"/>
              </a:ext>
            </a:extLst>
          </p:cNvPr>
          <p:cNvSpPr>
            <a:spLocks noGrp="1"/>
          </p:cNvSpPr>
          <p:nvPr>
            <p:ph type="sldNum" sz="quarter" idx="33"/>
          </p:nvPr>
        </p:nvSpPr>
        <p:spPr/>
        <p:txBody>
          <a:bodyPr rtlCol="0"/>
          <a:lstStyle/>
          <a:p>
            <a:pPr rtl="0"/>
            <a:fld id="{19B51A1E-902D-48AF-9020-955120F399B6}" type="slidenum">
              <a:rPr lang="ru-RU" noProof="0" smtClean="0"/>
              <a:pPr rtl="0"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xmlns="" val="15377968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Слайд с благодарственным текс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00F23EB7-E336-46EB-A4A0-3DB7A6BF4CE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174360" y="2112793"/>
            <a:ext cx="6798250" cy="1674470"/>
          </a:xfrm>
        </p:spPr>
        <p:txBody>
          <a:bodyPr rtlCol="0" anchor="ctr"/>
          <a:lstStyle>
            <a:lvl1pPr algn="ctr">
              <a:lnSpc>
                <a:spcPct val="100000"/>
              </a:lnSpc>
              <a:defRPr sz="6000" b="1" cap="all" spc="-300" baseline="0">
                <a:solidFill>
                  <a:srgbClr val="003C7D"/>
                </a:solidFill>
                <a:latin typeface="+mj-lt"/>
              </a:defRPr>
            </a:lvl1pPr>
          </a:lstStyle>
          <a:p>
            <a:pPr rtl="0"/>
            <a:r>
              <a:rPr lang="ru-RU" noProof="0"/>
              <a:t>Спасибо</a:t>
            </a: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xmlns="" id="{756F2950-BBCB-4A53-9EAC-D714777B8FA2}"/>
              </a:ext>
            </a:extLst>
          </p:cNvPr>
          <p:cNvSpPr/>
          <p:nvPr userDrawn="1"/>
        </p:nvSpPr>
        <p:spPr>
          <a:xfrm>
            <a:off x="0" y="6794309"/>
            <a:ext cx="9980476" cy="6369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/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xmlns="" id="{D5253865-24CF-4EF5-92A5-F64EB9ABC8B7}"/>
              </a:ext>
            </a:extLst>
          </p:cNvPr>
          <p:cNvSpPr/>
          <p:nvPr userDrawn="1"/>
        </p:nvSpPr>
        <p:spPr>
          <a:xfrm>
            <a:off x="0" y="0"/>
            <a:ext cx="9980476" cy="6369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/>
          </a:p>
        </p:txBody>
      </p:sp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xmlns="" id="{BBE19773-9B6A-4A2C-95A5-69A3788C2D94}"/>
              </a:ext>
            </a:extLst>
          </p:cNvPr>
          <p:cNvSpPr/>
          <p:nvPr userDrawn="1"/>
        </p:nvSpPr>
        <p:spPr>
          <a:xfrm rot="5400000">
            <a:off x="-3378441" y="3410285"/>
            <a:ext cx="6826157" cy="6927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/>
          </a:p>
        </p:txBody>
      </p:sp>
      <p:sp>
        <p:nvSpPr>
          <p:cNvPr id="10" name="Текст 5">
            <a:extLst>
              <a:ext uri="{FF2B5EF4-FFF2-40B4-BE49-F238E27FC236}">
                <a16:creationId xmlns:a16="http://schemas.microsoft.com/office/drawing/2014/main" xmlns="" id="{CA3EFDD3-A9D2-4EB6-BB2A-F6999D9F7EA6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2174361" y="4035727"/>
            <a:ext cx="3329850" cy="382887"/>
          </a:xfrm>
        </p:spPr>
        <p:txBody>
          <a:bodyPr rtlCol="0"/>
          <a:lstStyle>
            <a:lvl1pPr marL="0" indent="0" algn="r">
              <a:buNone/>
              <a:defRPr sz="2400">
                <a:solidFill>
                  <a:srgbClr val="003C7D"/>
                </a:solidFill>
              </a:defRPr>
            </a:lvl1pPr>
            <a:lvl2pPr marL="266700" indent="0">
              <a:buNone/>
              <a:defRPr/>
            </a:lvl2pPr>
            <a:lvl3pPr marL="542925" indent="0">
              <a:buNone/>
              <a:defRPr/>
            </a:lvl3pPr>
            <a:lvl4pPr marL="809625" indent="0">
              <a:buNone/>
              <a:defRPr/>
            </a:lvl4pPr>
            <a:lvl5pPr marL="1076325" indent="0">
              <a:buNone/>
              <a:defRPr/>
            </a:lvl5pPr>
          </a:lstStyle>
          <a:p>
            <a:pPr lvl="0" rtl="0"/>
            <a:r>
              <a:rPr lang="ru-RU" noProof="0"/>
              <a:t>Полное имя</a:t>
            </a:r>
          </a:p>
        </p:txBody>
      </p:sp>
      <p:sp>
        <p:nvSpPr>
          <p:cNvPr id="12" name="Текст 6">
            <a:extLst>
              <a:ext uri="{FF2B5EF4-FFF2-40B4-BE49-F238E27FC236}">
                <a16:creationId xmlns:a16="http://schemas.microsoft.com/office/drawing/2014/main" xmlns="" id="{261ED1F7-B623-43D9-9BDA-8808C5CFAFFB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062268" y="4150118"/>
            <a:ext cx="2910342" cy="238016"/>
          </a:xfrm>
        </p:spPr>
        <p:txBody>
          <a:bodyPr rtlCol="0"/>
          <a:lstStyle>
            <a:lvl1pPr marL="0" indent="0" algn="l">
              <a:buNone/>
              <a:defRPr sz="1400" i="1"/>
            </a:lvl1pPr>
            <a:lvl2pPr marL="266700" indent="0">
              <a:buNone/>
              <a:defRPr/>
            </a:lvl2pPr>
            <a:lvl3pPr marL="542925" indent="0">
              <a:buNone/>
              <a:defRPr/>
            </a:lvl3pPr>
            <a:lvl4pPr marL="809625" indent="0">
              <a:buNone/>
              <a:defRPr/>
            </a:lvl4pPr>
            <a:lvl5pPr marL="1076325" indent="0">
              <a:buNone/>
              <a:defRPr/>
            </a:lvl5pPr>
          </a:lstStyle>
          <a:p>
            <a:pPr lvl="0" rtl="0"/>
            <a:r>
              <a:rPr lang="ru-RU" noProof="0"/>
              <a:t>Номер телефона</a:t>
            </a:r>
          </a:p>
        </p:txBody>
      </p:sp>
      <p:sp>
        <p:nvSpPr>
          <p:cNvPr id="13" name="Текст 7">
            <a:extLst>
              <a:ext uri="{FF2B5EF4-FFF2-40B4-BE49-F238E27FC236}">
                <a16:creationId xmlns:a16="http://schemas.microsoft.com/office/drawing/2014/main" xmlns="" id="{E27366FC-4115-4122-9CE2-5FA9D424AD51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062268" y="4540691"/>
            <a:ext cx="2910342" cy="238016"/>
          </a:xfrm>
        </p:spPr>
        <p:txBody>
          <a:bodyPr rtlCol="0"/>
          <a:lstStyle>
            <a:lvl1pPr marL="0" indent="0" algn="l">
              <a:buNone/>
              <a:defRPr sz="1400" i="1"/>
            </a:lvl1pPr>
            <a:lvl2pPr marL="266700" indent="0">
              <a:buNone/>
              <a:defRPr/>
            </a:lvl2pPr>
            <a:lvl3pPr marL="542925" indent="0">
              <a:buNone/>
              <a:defRPr/>
            </a:lvl3pPr>
            <a:lvl4pPr marL="809625" indent="0">
              <a:buNone/>
              <a:defRPr/>
            </a:lvl4pPr>
            <a:lvl5pPr marL="1076325" indent="0">
              <a:buNone/>
              <a:defRPr/>
            </a:lvl5pPr>
          </a:lstStyle>
          <a:p>
            <a:pPr lvl="0" rtl="0"/>
            <a:r>
              <a:rPr lang="ru-RU" noProof="0"/>
              <a:t>Электронная почта или контакт в социальной сети</a:t>
            </a:r>
          </a:p>
        </p:txBody>
      </p:sp>
      <p:sp>
        <p:nvSpPr>
          <p:cNvPr id="14" name="Текст 8">
            <a:extLst>
              <a:ext uri="{FF2B5EF4-FFF2-40B4-BE49-F238E27FC236}">
                <a16:creationId xmlns:a16="http://schemas.microsoft.com/office/drawing/2014/main" xmlns="" id="{DEB36829-2F8B-4E22-AB6D-4111D18AF847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062268" y="4931263"/>
            <a:ext cx="2910342" cy="238016"/>
          </a:xfrm>
        </p:spPr>
        <p:txBody>
          <a:bodyPr rtlCol="0"/>
          <a:lstStyle>
            <a:lvl1pPr marL="0" indent="0" algn="l">
              <a:buNone/>
              <a:defRPr sz="1400" i="1"/>
            </a:lvl1pPr>
            <a:lvl2pPr marL="266700" indent="0">
              <a:buNone/>
              <a:defRPr/>
            </a:lvl2pPr>
            <a:lvl3pPr marL="542925" indent="0">
              <a:buNone/>
              <a:defRPr/>
            </a:lvl3pPr>
            <a:lvl4pPr marL="809625" indent="0">
              <a:buNone/>
              <a:defRPr/>
            </a:lvl4pPr>
            <a:lvl5pPr marL="1076325" indent="0">
              <a:buNone/>
              <a:defRPr/>
            </a:lvl5pPr>
          </a:lstStyle>
          <a:p>
            <a:pPr lvl="0" rtl="0"/>
            <a:r>
              <a:rPr lang="ru-RU" noProof="0"/>
              <a:t>Веб-сайт компании</a:t>
            </a:r>
          </a:p>
        </p:txBody>
      </p:sp>
    </p:spTree>
    <p:extLst>
      <p:ext uri="{BB962C8B-B14F-4D97-AF65-F5344CB8AC3E}">
        <p14:creationId xmlns:p14="http://schemas.microsoft.com/office/powerpoint/2010/main" xmlns="" val="31890100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xmlns="" id="{554ED587-2D2F-4D3F-B55B-C64465AB4EC5}"/>
              </a:ext>
            </a:extLst>
          </p:cNvPr>
          <p:cNvSpPr/>
          <p:nvPr userDrawn="1"/>
        </p:nvSpPr>
        <p:spPr>
          <a:xfrm>
            <a:off x="69274" y="66963"/>
            <a:ext cx="9911201" cy="672734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00F23EB7-E336-46EB-A4A0-3DB7A6BF4CE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86990" y="4346296"/>
            <a:ext cx="6798250" cy="1674470"/>
          </a:xfrm>
        </p:spPr>
        <p:txBody>
          <a:bodyPr rtlCol="0" anchor="b"/>
          <a:lstStyle>
            <a:lvl1pPr algn="r">
              <a:lnSpc>
                <a:spcPts val="5000"/>
              </a:lnSpc>
              <a:defRPr sz="6000" b="1" cap="all" spc="-300" baseline="0">
                <a:solidFill>
                  <a:schemeClr val="bg1"/>
                </a:solidFill>
                <a:latin typeface="+mj-lt"/>
              </a:defRPr>
            </a:lvl1pPr>
          </a:lstStyle>
          <a:p>
            <a:pPr rtl="0"/>
            <a:r>
              <a:rPr lang="ru-RU" noProof="0"/>
              <a:t>НАЗВАНИЕ ПРЕЗЕНТАЦИИ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C9980B88-3F4A-4688-9ED0-17EF37E62D9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326418" y="4650539"/>
            <a:ext cx="2456210" cy="1192038"/>
          </a:xfrm>
          <a:solidFill>
            <a:schemeClr val="bg1"/>
          </a:solidFill>
        </p:spPr>
        <p:txBody>
          <a:bodyPr lIns="252000" tIns="0" rtlCol="0" anchor="ctr"/>
          <a:lstStyle>
            <a:lvl1pPr marL="0" indent="0" algn="l">
              <a:lnSpc>
                <a:spcPct val="100000"/>
              </a:lnSpc>
              <a:buNone/>
              <a:defRPr sz="1800" i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rtl="0"/>
            <a:r>
              <a:rPr lang="ru-RU" noProof="0"/>
              <a:t>Образец подзаголовка</a:t>
            </a: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xmlns="" id="{756F2950-BBCB-4A53-9EAC-D714777B8FA2}"/>
              </a:ext>
            </a:extLst>
          </p:cNvPr>
          <p:cNvSpPr/>
          <p:nvPr userDrawn="1"/>
        </p:nvSpPr>
        <p:spPr>
          <a:xfrm>
            <a:off x="0" y="6794309"/>
            <a:ext cx="9980476" cy="636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/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xmlns="" id="{D5253865-24CF-4EF5-92A5-F64EB9ABC8B7}"/>
              </a:ext>
            </a:extLst>
          </p:cNvPr>
          <p:cNvSpPr/>
          <p:nvPr userDrawn="1"/>
        </p:nvSpPr>
        <p:spPr>
          <a:xfrm>
            <a:off x="0" y="0"/>
            <a:ext cx="9980476" cy="636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/>
          </a:p>
        </p:txBody>
      </p:sp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xmlns="" id="{BBE19773-9B6A-4A2C-95A5-69A3788C2D94}"/>
              </a:ext>
            </a:extLst>
          </p:cNvPr>
          <p:cNvSpPr/>
          <p:nvPr userDrawn="1"/>
        </p:nvSpPr>
        <p:spPr>
          <a:xfrm rot="5400000">
            <a:off x="-3378441" y="3410285"/>
            <a:ext cx="6826157" cy="692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xmlns="" id="{E798A99C-9485-48F0-8E1E-227AD1348A4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pPr rtl="0"/>
            <a:fld id="{19B51A1E-902D-48AF-9020-955120F399B6}" type="slidenum">
              <a:rPr lang="ru-RU" noProof="0" smtClean="0"/>
              <a:pPr rtl="0"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xmlns="" val="221811559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ижний колонтитул 1">
            <a:extLst>
              <a:ext uri="{FF2B5EF4-FFF2-40B4-BE49-F238E27FC236}">
                <a16:creationId xmlns:a16="http://schemas.microsoft.com/office/drawing/2014/main" xmlns="" id="{16D0504D-4610-4E9E-A2DB-8B701F044BBC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>
          <a:xfrm>
            <a:off x="432000" y="6356350"/>
            <a:ext cx="4114800" cy="365125"/>
          </a:xfrm>
          <a:prstGeom prst="rect">
            <a:avLst/>
          </a:prstGeom>
        </p:spPr>
        <p:txBody>
          <a:bodyPr rtlCol="0"/>
          <a:lstStyle/>
          <a:p>
            <a:pPr rtl="0"/>
            <a:r>
              <a:rPr lang="ru-RU" noProof="0"/>
              <a:t>Добавить нижний колонтитул</a:t>
            </a:r>
          </a:p>
        </p:txBody>
      </p:sp>
      <p:sp>
        <p:nvSpPr>
          <p:cNvPr id="3" name="Номер слайда 2">
            <a:extLst>
              <a:ext uri="{FF2B5EF4-FFF2-40B4-BE49-F238E27FC236}">
                <a16:creationId xmlns:a16="http://schemas.microsoft.com/office/drawing/2014/main" xmlns="" id="{2310D190-B83D-438A-91BC-470C41B22A29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 rtlCol="0"/>
          <a:lstStyle/>
          <a:p>
            <a:pPr rtl="0"/>
            <a:fld id="{19B51A1E-902D-48AF-9020-955120F399B6}" type="slidenum">
              <a:rPr lang="ru-RU" noProof="0" smtClean="0"/>
              <a:pPr rtl="0"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xmlns="" val="113976703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29D5889-0F51-4A11-BD22-7C3FFB0F0384}" type="datetimeFigureOut">
              <a:rPr lang="en-US" smtClean="0"/>
              <a:pPr/>
              <a:t>9/4/2025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24B80A-506B-47C0-BF92-BE1E19B7E0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2157987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 с большим изображением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Рисунок 1">
            <a:extLst>
              <a:ext uri="{FF2B5EF4-FFF2-40B4-BE49-F238E27FC236}">
                <a16:creationId xmlns:a16="http://schemas.microsoft.com/office/drawing/2014/main" xmlns="" id="{069FFAE5-B16E-4571-88F7-52FA5354B1A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9273" y="63691"/>
            <a:ext cx="9911201" cy="6727346"/>
          </a:xfrm>
          <a:solidFill>
            <a:schemeClr val="tx1">
              <a:lumMod val="75000"/>
              <a:lumOff val="25000"/>
            </a:schemeClr>
          </a:solidFill>
        </p:spPr>
        <p:txBody>
          <a:bodyPr rtlCol="0" anchor="ctr"/>
          <a:lstStyle>
            <a:lvl1pPr marL="0" indent="0" algn="ctr">
              <a:buNone/>
              <a:defRPr sz="1200" i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rtl="0"/>
            <a:r>
              <a:rPr lang="ru-RU" noProof="0"/>
              <a:t>Вставьте или перетащите свое фото</a:t>
            </a:r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00F23EB7-E336-46EB-A4A0-3DB7A6BF4CE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86990" y="4346296"/>
            <a:ext cx="6798250" cy="1674470"/>
          </a:xfrm>
        </p:spPr>
        <p:txBody>
          <a:bodyPr rtlCol="0" anchor="b"/>
          <a:lstStyle>
            <a:lvl1pPr algn="r">
              <a:lnSpc>
                <a:spcPts val="5000"/>
              </a:lnSpc>
              <a:defRPr sz="6000" b="1" cap="all" spc="-300" baseline="0">
                <a:solidFill>
                  <a:schemeClr val="bg1"/>
                </a:solidFill>
                <a:latin typeface="+mj-lt"/>
              </a:defRPr>
            </a:lvl1pPr>
          </a:lstStyle>
          <a:p>
            <a:pPr rtl="0"/>
            <a:r>
              <a:rPr lang="ru-RU" noProof="0"/>
              <a:t>НАЗВАНИЕ ПРЕЗЕНТАЦИИ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C9980B88-3F4A-4688-9ED0-17EF37E62D9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326418" y="4650539"/>
            <a:ext cx="2456210" cy="1192038"/>
          </a:xfrm>
          <a:solidFill>
            <a:schemeClr val="bg1"/>
          </a:solidFill>
        </p:spPr>
        <p:txBody>
          <a:bodyPr lIns="252000" tIns="0" rtlCol="0" anchor="ctr"/>
          <a:lstStyle>
            <a:lvl1pPr marL="0" indent="0" algn="l">
              <a:lnSpc>
                <a:spcPct val="100000"/>
              </a:lnSpc>
              <a:buNone/>
              <a:defRPr sz="1800" i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rtl="0"/>
            <a:r>
              <a:rPr lang="ru-RU" noProof="0"/>
              <a:t>Образец подзаголовка</a:t>
            </a: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xmlns="" id="{756F2950-BBCB-4A53-9EAC-D714777B8FA2}"/>
              </a:ext>
            </a:extLst>
          </p:cNvPr>
          <p:cNvSpPr/>
          <p:nvPr userDrawn="1"/>
        </p:nvSpPr>
        <p:spPr>
          <a:xfrm>
            <a:off x="0" y="6794309"/>
            <a:ext cx="9980476" cy="636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/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xmlns="" id="{D5253865-24CF-4EF5-92A5-F64EB9ABC8B7}"/>
              </a:ext>
            </a:extLst>
          </p:cNvPr>
          <p:cNvSpPr/>
          <p:nvPr userDrawn="1"/>
        </p:nvSpPr>
        <p:spPr>
          <a:xfrm>
            <a:off x="0" y="0"/>
            <a:ext cx="9980476" cy="636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/>
          </a:p>
        </p:txBody>
      </p:sp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xmlns="" id="{BBE19773-9B6A-4A2C-95A5-69A3788C2D94}"/>
              </a:ext>
            </a:extLst>
          </p:cNvPr>
          <p:cNvSpPr/>
          <p:nvPr userDrawn="1"/>
        </p:nvSpPr>
        <p:spPr>
          <a:xfrm rot="5400000">
            <a:off x="-3378441" y="3410285"/>
            <a:ext cx="6826157" cy="692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xmlns="" id="{E798A99C-9485-48F0-8E1E-227AD1348A4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pPr rtl="0"/>
            <a:fld id="{19B51A1E-902D-48AF-9020-955120F399B6}" type="slidenum">
              <a:rPr lang="ru-RU" noProof="0" smtClean="0"/>
              <a:pPr rtl="0"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xmlns="" val="40947389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Фотография 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Рисунок 1">
            <a:extLst>
              <a:ext uri="{FF2B5EF4-FFF2-40B4-BE49-F238E27FC236}">
                <a16:creationId xmlns:a16="http://schemas.microsoft.com/office/drawing/2014/main" xmlns="" id="{1599E2D7-24B3-4D66-9AFB-83C1AEC4DBBB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9980476" y="0"/>
            <a:ext cx="2211524" cy="6192000"/>
          </a:xfrm>
          <a:solidFill>
            <a:schemeClr val="bg1">
              <a:lumMod val="95000"/>
            </a:schemeClr>
          </a:solidFill>
        </p:spPr>
        <p:txBody>
          <a:bodyPr rtlCol="0" anchor="ctr"/>
          <a:lstStyle>
            <a:lvl1pPr marL="0" indent="0" algn="ctr">
              <a:buNone/>
              <a:defRPr sz="12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rtl="0"/>
            <a:r>
              <a:rPr lang="ru-RU" noProof="0"/>
              <a:t>Вставьте или перетащите свое фото</a:t>
            </a:r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40EE479C-D1F6-4BAC-80D2-90EF74E3261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45086" y="1807950"/>
            <a:ext cx="5184913" cy="432000"/>
          </a:xfrm>
        </p:spPr>
        <p:txBody>
          <a:bodyPr rtlCol="0"/>
          <a:lstStyle>
            <a:lvl1pPr algn="r">
              <a:defRPr>
                <a:solidFill>
                  <a:schemeClr val="tx1"/>
                </a:solidFill>
              </a:defRPr>
            </a:lvl1pPr>
          </a:lstStyle>
          <a:p>
            <a:pPr rtl="0"/>
            <a:r>
              <a:rPr lang="ru-RU" noProof="0"/>
              <a:t>Щелкните, чтобы изменить заголовок</a:t>
            </a:r>
          </a:p>
        </p:txBody>
      </p:sp>
      <p:sp>
        <p:nvSpPr>
          <p:cNvPr id="10" name="Подзаголовок 2">
            <a:extLst>
              <a:ext uri="{FF2B5EF4-FFF2-40B4-BE49-F238E27FC236}">
                <a16:creationId xmlns:a16="http://schemas.microsoft.com/office/drawing/2014/main" xmlns="" id="{3FAEED1D-0E66-4F74-9455-675F5CB7EAD4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4444886" y="2383950"/>
            <a:ext cx="5184913" cy="360000"/>
          </a:xfrm>
        </p:spPr>
        <p:txBody>
          <a:bodyPr rtlCol="0"/>
          <a:lstStyle>
            <a:lvl1pPr marL="0" indent="0" algn="r">
              <a:buNone/>
              <a:defRPr i="1">
                <a:latin typeface="+mn-lt"/>
              </a:defRPr>
            </a:lvl1pPr>
            <a:lvl2pPr marL="266700" indent="0">
              <a:buNone/>
              <a:defRPr/>
            </a:lvl2pPr>
            <a:lvl3pPr marL="542925" indent="0">
              <a:buNone/>
              <a:defRPr/>
            </a:lvl3pPr>
            <a:lvl4pPr marL="809625" indent="0">
              <a:buNone/>
              <a:defRPr/>
            </a:lvl4pPr>
            <a:lvl5pPr marL="1076325" indent="0">
              <a:buNone/>
              <a:defRPr/>
            </a:lvl5pPr>
          </a:lstStyle>
          <a:p>
            <a:pPr lvl="0" rtl="0"/>
            <a:r>
              <a:rPr lang="ru-RU" noProof="0"/>
              <a:t>Подзаголовок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A22238F2-C6EC-476F-8371-119AECBA562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445000" y="2908300"/>
            <a:ext cx="5184800" cy="3283700"/>
          </a:xfrm>
          <a:solidFill>
            <a:schemeClr val="bg1"/>
          </a:solidFill>
        </p:spPr>
        <p:txBody>
          <a:bodyPr lIns="180000" tIns="252000" rIns="252000" rtlCol="0"/>
          <a:lstStyle>
            <a:lvl1pPr algn="l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algn="l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 algn="l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 algn="l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 algn="l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 rtl="0"/>
            <a:r>
              <a:rPr lang="ru-RU" noProof="0"/>
              <a:t>Образец текста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xmlns="" id="{57847F90-9DB6-4832-9EB7-393AADAE8B70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>
          <a:xfrm>
            <a:off x="432000" y="6356350"/>
            <a:ext cx="4114800" cy="365125"/>
          </a:xfrm>
          <a:prstGeom prst="rect">
            <a:avLst/>
          </a:prstGeom>
        </p:spPr>
        <p:txBody>
          <a:bodyPr rtlCol="0"/>
          <a:lstStyle/>
          <a:p>
            <a:pPr rtl="0"/>
            <a:r>
              <a:rPr lang="ru-RU" noProof="0"/>
              <a:t>Добавить нижний колонтитул</a:t>
            </a:r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xmlns="" id="{53DA1E79-BA17-41C5-98B7-CFBC5859A512}"/>
              </a:ext>
            </a:extLst>
          </p:cNvPr>
          <p:cNvSpPr>
            <a:spLocks noGrp="1"/>
          </p:cNvSpPr>
          <p:nvPr>
            <p:ph type="sldNum" sz="quarter" idx="34"/>
          </p:nvPr>
        </p:nvSpPr>
        <p:spPr/>
        <p:txBody>
          <a:bodyPr rtlCol="0"/>
          <a:lstStyle/>
          <a:p>
            <a:pPr rtl="0"/>
            <a:fld id="{19B51A1E-902D-48AF-9020-955120F399B6}" type="slidenum">
              <a:rPr lang="ru-RU" noProof="0" smtClean="0"/>
              <a:pPr rtl="0"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xmlns="" val="13501039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Фотография 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A22238F2-C6EC-476F-8371-119AECBA562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360534" y="1934519"/>
            <a:ext cx="3736800" cy="3933645"/>
          </a:xfrm>
          <a:solidFill>
            <a:schemeClr val="bg1"/>
          </a:solidFill>
        </p:spPr>
        <p:txBody>
          <a:bodyPr lIns="180000" tIns="180000" rIns="180000" rtlCol="0"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 rtl="0"/>
            <a:r>
              <a:rPr lang="ru-RU" noProof="0"/>
              <a:t>Образец текста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xmlns="" id="{57847F90-9DB6-4832-9EB7-393AADAE8B70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>
          <a:xfrm>
            <a:off x="432000" y="6356350"/>
            <a:ext cx="4114800" cy="365125"/>
          </a:xfrm>
          <a:prstGeom prst="rect">
            <a:avLst/>
          </a:prstGeom>
        </p:spPr>
        <p:txBody>
          <a:bodyPr rtlCol="0"/>
          <a:lstStyle/>
          <a:p>
            <a:pPr rtl="0"/>
            <a:r>
              <a:rPr lang="ru-RU" noProof="0"/>
              <a:t>Добавить нижний колонтитул</a:t>
            </a:r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xmlns="" id="{53DA1E79-BA17-41C5-98B7-CFBC5859A512}"/>
              </a:ext>
            </a:extLst>
          </p:cNvPr>
          <p:cNvSpPr>
            <a:spLocks noGrp="1"/>
          </p:cNvSpPr>
          <p:nvPr>
            <p:ph type="sldNum" sz="quarter" idx="34"/>
          </p:nvPr>
        </p:nvSpPr>
        <p:spPr/>
        <p:txBody>
          <a:bodyPr rtlCol="0"/>
          <a:lstStyle/>
          <a:p>
            <a:pPr rtl="0"/>
            <a:fld id="{19B51A1E-902D-48AF-9020-955120F399B6}" type="slidenum">
              <a:rPr lang="ru-RU" noProof="0" smtClean="0"/>
              <a:pPr rtl="0"/>
              <a:t>‹#›</a:t>
            </a:fld>
            <a:endParaRPr lang="ru-RU" noProof="0"/>
          </a:p>
        </p:txBody>
      </p:sp>
      <p:sp>
        <p:nvSpPr>
          <p:cNvPr id="9" name="Рисунок 6">
            <a:extLst>
              <a:ext uri="{FF2B5EF4-FFF2-40B4-BE49-F238E27FC236}">
                <a16:creationId xmlns:a16="http://schemas.microsoft.com/office/drawing/2014/main" xmlns="" id="{492C2A1D-F7BD-46B6-BC01-15D365ACD50B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97334" y="1935416"/>
            <a:ext cx="3737526" cy="3933645"/>
          </a:xfrm>
          <a:solidFill>
            <a:schemeClr val="tx1">
              <a:lumMod val="75000"/>
              <a:lumOff val="25000"/>
            </a:schemeClr>
          </a:solidFill>
        </p:spPr>
        <p:txBody>
          <a:bodyPr rtlCol="0" anchor="ctr"/>
          <a:lstStyle>
            <a:lvl1pPr marL="0" indent="0" algn="ctr">
              <a:buNone/>
              <a:defRPr sz="1200" i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rtl="0"/>
            <a:r>
              <a:rPr lang="ru-RU" noProof="0"/>
              <a:t>Вставьте или перетащите свое фото</a:t>
            </a:r>
          </a:p>
        </p:txBody>
      </p:sp>
      <p:sp>
        <p:nvSpPr>
          <p:cNvPr id="6" name="Заголовок 5">
            <a:extLst>
              <a:ext uri="{FF2B5EF4-FFF2-40B4-BE49-F238E27FC236}">
                <a16:creationId xmlns:a16="http://schemas.microsoft.com/office/drawing/2014/main" xmlns="" id="{7F4F1543-153D-4F77-A4A9-C9BBA1C205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1475" y="408047"/>
            <a:ext cx="9131100" cy="432000"/>
          </a:xfrm>
        </p:spPr>
        <p:txBody>
          <a:bodyPr rtlCol="0"/>
          <a:lstStyle/>
          <a:p>
            <a:pPr rtl="0"/>
            <a:r>
              <a:rPr lang="ru-RU" noProof="0" dirty="0"/>
              <a:t>Образец заголовка</a:t>
            </a:r>
          </a:p>
        </p:txBody>
      </p:sp>
      <p:sp>
        <p:nvSpPr>
          <p:cNvPr id="11" name="Подзаголовок 2">
            <a:extLst>
              <a:ext uri="{FF2B5EF4-FFF2-40B4-BE49-F238E27FC236}">
                <a16:creationId xmlns:a16="http://schemas.microsoft.com/office/drawing/2014/main" xmlns="" id="{9FAA210E-391A-499A-89D5-F222045FD1A4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371475" y="1089025"/>
            <a:ext cx="6895900" cy="360000"/>
          </a:xfrm>
        </p:spPr>
        <p:txBody>
          <a:bodyPr rtlCol="0"/>
          <a:lstStyle>
            <a:lvl1pPr marL="0" indent="0">
              <a:buNone/>
              <a:defRPr i="1">
                <a:latin typeface="+mn-lt"/>
              </a:defRPr>
            </a:lvl1pPr>
            <a:lvl2pPr marL="266700" indent="0">
              <a:buNone/>
              <a:defRPr/>
            </a:lvl2pPr>
            <a:lvl3pPr marL="542925" indent="0">
              <a:buNone/>
              <a:defRPr/>
            </a:lvl3pPr>
            <a:lvl4pPr marL="809625" indent="0">
              <a:buNone/>
              <a:defRPr/>
            </a:lvl4pPr>
            <a:lvl5pPr marL="1076325" indent="0">
              <a:buNone/>
              <a:defRPr/>
            </a:lvl5pPr>
          </a:lstStyle>
          <a:p>
            <a:pPr lvl="0" rtl="0"/>
            <a:r>
              <a:rPr lang="ru-RU" noProof="0"/>
              <a:t>Подзаголовок</a:t>
            </a:r>
          </a:p>
        </p:txBody>
      </p:sp>
    </p:spTree>
    <p:extLst>
      <p:ext uri="{BB962C8B-B14F-4D97-AF65-F5344CB8AC3E}">
        <p14:creationId xmlns:p14="http://schemas.microsoft.com/office/powerpoint/2010/main" xmlns="" val="23471979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Сравнение с подзаголовк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3F288DD7-6DAF-436D-B04A-EBCCAA36917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71475" y="404813"/>
            <a:ext cx="9258525" cy="459187"/>
          </a:xfrm>
        </p:spPr>
        <p:txBody>
          <a:bodyPr rtlCol="0"/>
          <a:lstStyle>
            <a:lvl1pPr>
              <a:defRPr>
                <a:solidFill>
                  <a:srgbClr val="003C7D"/>
                </a:solidFill>
              </a:defRPr>
            </a:lvl1pPr>
          </a:lstStyle>
          <a:p>
            <a:pPr rtl="0"/>
            <a:r>
              <a:rPr lang="ru-RU" noProof="0" dirty="0"/>
              <a:t>Щелкните, чтобы изменить заголовок</a:t>
            </a:r>
          </a:p>
        </p:txBody>
      </p:sp>
      <p:sp>
        <p:nvSpPr>
          <p:cNvPr id="9" name="Подзаголовок 2">
            <a:extLst>
              <a:ext uri="{FF2B5EF4-FFF2-40B4-BE49-F238E27FC236}">
                <a16:creationId xmlns:a16="http://schemas.microsoft.com/office/drawing/2014/main" xmlns="" id="{E4633398-8EC3-417B-BEA6-101D8F224678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431800" y="1008000"/>
            <a:ext cx="9198000" cy="360000"/>
          </a:xfrm>
        </p:spPr>
        <p:txBody>
          <a:bodyPr rtlCol="0"/>
          <a:lstStyle>
            <a:lvl1pPr marL="0" indent="0">
              <a:buNone/>
              <a:defRPr i="1">
                <a:latin typeface="+mn-lt"/>
              </a:defRPr>
            </a:lvl1pPr>
            <a:lvl2pPr marL="266700" indent="0">
              <a:buNone/>
              <a:defRPr/>
            </a:lvl2pPr>
            <a:lvl3pPr marL="542925" indent="0">
              <a:buNone/>
              <a:defRPr/>
            </a:lvl3pPr>
            <a:lvl4pPr marL="809625" indent="0">
              <a:buNone/>
              <a:defRPr/>
            </a:lvl4pPr>
            <a:lvl5pPr marL="1076325" indent="0">
              <a:buNone/>
              <a:defRPr/>
            </a:lvl5pPr>
          </a:lstStyle>
          <a:p>
            <a:pPr lvl="0" rtl="0"/>
            <a:r>
              <a:rPr lang="ru-RU" noProof="0"/>
              <a:t>Подзаголовок</a:t>
            </a:r>
          </a:p>
        </p:txBody>
      </p:sp>
      <p:sp>
        <p:nvSpPr>
          <p:cNvPr id="3" name="Сравнение слева — заполнитель 1">
            <a:extLst>
              <a:ext uri="{FF2B5EF4-FFF2-40B4-BE49-F238E27FC236}">
                <a16:creationId xmlns:a16="http://schemas.microsoft.com/office/drawing/2014/main" xmlns="" id="{9322B50D-6A7D-41C6-BA57-613BC231DF3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32000" y="1432296"/>
            <a:ext cx="4500000" cy="527076"/>
          </a:xfrm>
          <a:solidFill>
            <a:schemeClr val="tx1"/>
          </a:solidFill>
        </p:spPr>
        <p:txBody>
          <a:bodyPr lIns="180000" tIns="36000" rtlCol="0" anchor="ctr"/>
          <a:lstStyle>
            <a:lvl1pPr marL="0" indent="0">
              <a:buNone/>
              <a:defRPr sz="2400" b="1" spc="-150">
                <a:solidFill>
                  <a:schemeClr val="bg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noProof="0"/>
              <a:t>Образец текста</a:t>
            </a:r>
          </a:p>
        </p:txBody>
      </p:sp>
      <p:sp>
        <p:nvSpPr>
          <p:cNvPr id="4" name="Объект 2">
            <a:extLst>
              <a:ext uri="{FF2B5EF4-FFF2-40B4-BE49-F238E27FC236}">
                <a16:creationId xmlns:a16="http://schemas.microsoft.com/office/drawing/2014/main" xmlns="" id="{9FD584DA-F775-47B8-A1D7-6556AD5FCBD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32000" y="2023667"/>
            <a:ext cx="4500000" cy="4466599"/>
          </a:xfrm>
        </p:spPr>
        <p:txBody>
          <a:bodyPr rtlCol="0"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 rtl="0"/>
            <a:r>
              <a:rPr lang="ru-RU" noProof="0"/>
              <a:t>Образец текста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sp>
        <p:nvSpPr>
          <p:cNvPr id="12" name="Сравнение слева — заполнитель 2">
            <a:extLst>
              <a:ext uri="{FF2B5EF4-FFF2-40B4-BE49-F238E27FC236}">
                <a16:creationId xmlns:a16="http://schemas.microsoft.com/office/drawing/2014/main" xmlns="" id="{78A963F8-6F6E-440E-B3B3-DDE13C083A3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129800" y="1433105"/>
            <a:ext cx="4500000" cy="525283"/>
          </a:xfrm>
          <a:solidFill>
            <a:schemeClr val="tx1"/>
          </a:solidFill>
        </p:spPr>
        <p:txBody>
          <a:bodyPr lIns="180000" tIns="36000" rtlCol="0" anchor="ctr"/>
          <a:lstStyle>
            <a:lvl1pPr marL="0" indent="0">
              <a:buNone/>
              <a:defRPr sz="2400" b="1" spc="-150">
                <a:solidFill>
                  <a:schemeClr val="bg1"/>
                </a:solidFill>
                <a:latin typeface="+mj-lt"/>
              </a:defRPr>
            </a:lvl1pPr>
          </a:lstStyle>
          <a:p>
            <a:pPr lvl="0" rtl="0"/>
            <a:r>
              <a:rPr lang="ru-RU" noProof="0"/>
              <a:t>Образец текста</a:t>
            </a:r>
          </a:p>
        </p:txBody>
      </p:sp>
      <p:sp>
        <p:nvSpPr>
          <p:cNvPr id="8" name="Текст 4">
            <a:extLst>
              <a:ext uri="{FF2B5EF4-FFF2-40B4-BE49-F238E27FC236}">
                <a16:creationId xmlns:a16="http://schemas.microsoft.com/office/drawing/2014/main" xmlns="" id="{DF0A5256-B267-47DA-858A-0F3867CB6139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129800" y="2020359"/>
            <a:ext cx="4500000" cy="4469341"/>
          </a:xfrm>
        </p:spPr>
        <p:txBody>
          <a:bodyPr rtlCol="0"/>
          <a:lstStyle/>
          <a:p>
            <a:pPr lvl="0" rtl="0"/>
            <a:r>
              <a:rPr lang="ru-RU" noProof="0"/>
              <a:t>Образец текста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275D237A-BD90-4D90-B328-7F1A502A266D}"/>
              </a:ext>
            </a:extLst>
          </p:cNvPr>
          <p:cNvSpPr>
            <a:spLocks noGrp="1"/>
          </p:cNvSpPr>
          <p:nvPr>
            <p:ph type="sldNum" sz="quarter" idx="33"/>
          </p:nvPr>
        </p:nvSpPr>
        <p:spPr/>
        <p:txBody>
          <a:bodyPr rtlCol="0"/>
          <a:lstStyle/>
          <a:p>
            <a:pPr rtl="0"/>
            <a:fld id="{19B51A1E-902D-48AF-9020-955120F399B6}" type="slidenum">
              <a:rPr lang="ru-RU" noProof="0" smtClean="0"/>
              <a:pPr rtl="0"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xmlns="" val="25099557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Большое фот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исунок 6">
            <a:extLst>
              <a:ext uri="{FF2B5EF4-FFF2-40B4-BE49-F238E27FC236}">
                <a16:creationId xmlns:a16="http://schemas.microsoft.com/office/drawing/2014/main" xmlns="" id="{890ED7CE-A9D2-4D19-B978-56BFB74E657C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299200" y="432000"/>
            <a:ext cx="5472113" cy="5759250"/>
          </a:xfrm>
          <a:solidFill>
            <a:schemeClr val="tx1">
              <a:lumMod val="75000"/>
              <a:lumOff val="25000"/>
            </a:schemeClr>
          </a:solidFill>
        </p:spPr>
        <p:txBody>
          <a:bodyPr rtlCol="0" anchor="ctr"/>
          <a:lstStyle>
            <a:lvl1pPr marL="0" indent="0" algn="ctr">
              <a:buNone/>
              <a:defRPr sz="1200" i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rtl="0"/>
            <a:r>
              <a:rPr lang="ru-RU" noProof="0"/>
              <a:t>Вставьте или перетащите свое фото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A22238F2-C6EC-476F-8371-119AECBA5622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3875314" y="5096632"/>
            <a:ext cx="2028686" cy="1094618"/>
          </a:xfrm>
        </p:spPr>
        <p:txBody>
          <a:bodyPr rtlCol="0" anchor="b"/>
          <a:lstStyle>
            <a:lvl1pPr marL="0" indent="0" algn="r">
              <a:buNone/>
              <a:defRPr i="1">
                <a:solidFill>
                  <a:schemeClr val="tx1"/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 rtl="0"/>
            <a:r>
              <a:rPr lang="ru-RU" noProof="0"/>
              <a:t>Введите подпись</a:t>
            </a:r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xmlns="" id="{57847F90-9DB6-4832-9EB7-393AADAE8B70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>
          <a:xfrm>
            <a:off x="432000" y="6356350"/>
            <a:ext cx="4114800" cy="365125"/>
          </a:xfrm>
          <a:prstGeom prst="rect">
            <a:avLst/>
          </a:prstGeom>
        </p:spPr>
        <p:txBody>
          <a:bodyPr rtlCol="0"/>
          <a:lstStyle/>
          <a:p>
            <a:pPr rtl="0"/>
            <a:r>
              <a:rPr lang="ru-RU" noProof="0"/>
              <a:t>Добавить нижний колонтитул</a:t>
            </a:r>
          </a:p>
        </p:txBody>
      </p:sp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xmlns="" id="{E25951D2-91DB-40E7-95D5-4B372602DEBB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pPr rtl="0"/>
            <a:fld id="{19B51A1E-902D-48AF-9020-955120F399B6}" type="slidenum">
              <a:rPr lang="ru-RU" noProof="0" smtClean="0"/>
              <a:pPr rtl="0"/>
              <a:t>‹#›</a:t>
            </a:fld>
            <a:endParaRPr lang="ru-RU" noProof="0"/>
          </a:p>
        </p:txBody>
      </p:sp>
      <p:sp>
        <p:nvSpPr>
          <p:cNvPr id="5" name="Заголовок 4">
            <a:extLst>
              <a:ext uri="{FF2B5EF4-FFF2-40B4-BE49-F238E27FC236}">
                <a16:creationId xmlns:a16="http://schemas.microsoft.com/office/drawing/2014/main" xmlns="" id="{16EFF903-F1F3-440A-B12C-9FD51606B0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>
              <a:defRPr>
                <a:solidFill>
                  <a:srgbClr val="003C7D"/>
                </a:solidFill>
              </a:defRPr>
            </a:lvl1pPr>
          </a:lstStyle>
          <a:p>
            <a:pPr rtl="0"/>
            <a:r>
              <a:rPr lang="ru-RU" noProof="0"/>
              <a:t>Образец заголовка</a:t>
            </a:r>
          </a:p>
        </p:txBody>
      </p:sp>
    </p:spTree>
    <p:extLst>
      <p:ext uri="{BB962C8B-B14F-4D97-AF65-F5344CB8AC3E}">
        <p14:creationId xmlns:p14="http://schemas.microsoft.com/office/powerpoint/2010/main" xmlns="" val="19877846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, подзаголовок и содержимо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5CFF4C50-933F-41F9-AD11-BD02410AA7D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 rtlCol="0"/>
          <a:lstStyle>
            <a:lvl1pPr>
              <a:defRPr>
                <a:solidFill>
                  <a:srgbClr val="003C7D"/>
                </a:solidFill>
              </a:defRPr>
            </a:lvl1pPr>
          </a:lstStyle>
          <a:p>
            <a:pPr rtl="0"/>
            <a:r>
              <a:rPr lang="ru-RU" noProof="0"/>
              <a:t>Щелкните, чтобы изменить заголовок</a:t>
            </a:r>
          </a:p>
        </p:txBody>
      </p:sp>
      <p:sp>
        <p:nvSpPr>
          <p:cNvPr id="7" name="Подзаголовок 2">
            <a:extLst>
              <a:ext uri="{FF2B5EF4-FFF2-40B4-BE49-F238E27FC236}">
                <a16:creationId xmlns:a16="http://schemas.microsoft.com/office/drawing/2014/main" xmlns="" id="{E97A9A62-1AA6-47A9-A1A0-54196823744C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431801" y="1008000"/>
            <a:ext cx="9198116" cy="360000"/>
          </a:xfrm>
        </p:spPr>
        <p:txBody>
          <a:bodyPr rtlCol="0"/>
          <a:lstStyle>
            <a:lvl1pPr marL="0" indent="0">
              <a:buNone/>
              <a:defRPr i="1">
                <a:latin typeface="+mn-lt"/>
              </a:defRPr>
            </a:lvl1pPr>
            <a:lvl2pPr marL="266700" indent="0">
              <a:buNone/>
              <a:defRPr/>
            </a:lvl2pPr>
            <a:lvl3pPr marL="542925" indent="0">
              <a:buNone/>
              <a:defRPr/>
            </a:lvl3pPr>
            <a:lvl4pPr marL="809625" indent="0">
              <a:buNone/>
              <a:defRPr/>
            </a:lvl4pPr>
            <a:lvl5pPr marL="1076325" indent="0">
              <a:buNone/>
              <a:defRPr/>
            </a:lvl5pPr>
          </a:lstStyle>
          <a:p>
            <a:pPr lvl="0" rtl="0"/>
            <a:r>
              <a:rPr lang="ru-RU" noProof="0"/>
              <a:t>Подзаголовок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B1948E38-8FB0-4E51-A01C-C88794372E5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rtlCol="0"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 rtl="0"/>
            <a:r>
              <a:rPr lang="ru-RU" noProof="0"/>
              <a:t>Образец текста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xmlns="" id="{3442953D-28FC-41B5-A1BB-BB3BA7CA40BE}"/>
              </a:ext>
            </a:extLst>
          </p:cNvPr>
          <p:cNvSpPr>
            <a:spLocks noGrp="1"/>
          </p:cNvSpPr>
          <p:nvPr>
            <p:ph type="sldNum" sz="quarter" idx="33"/>
          </p:nvPr>
        </p:nvSpPr>
        <p:spPr/>
        <p:txBody>
          <a:bodyPr rtlCol="0"/>
          <a:lstStyle/>
          <a:p>
            <a:pPr rtl="0"/>
            <a:fld id="{19B51A1E-902D-48AF-9020-955120F399B6}" type="slidenum">
              <a:rPr lang="ru-RU" noProof="0" smtClean="0"/>
              <a:pPr rtl="0"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xmlns="" val="17345016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 столб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5CFF4C50-933F-41F9-AD11-BD02410AA7D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2000" y="432000"/>
            <a:ext cx="9198000" cy="432000"/>
          </a:xfrm>
        </p:spPr>
        <p:txBody>
          <a:bodyPr rtlCol="0"/>
          <a:lstStyle>
            <a:lvl1pPr>
              <a:defRPr>
                <a:solidFill>
                  <a:srgbClr val="003C7D"/>
                </a:solidFill>
              </a:defRPr>
            </a:lvl1pPr>
          </a:lstStyle>
          <a:p>
            <a:pPr rtl="0"/>
            <a:r>
              <a:rPr lang="ru-RU" noProof="0" dirty="0"/>
              <a:t>Щелкните, чтобы изменить заголовок</a:t>
            </a:r>
          </a:p>
        </p:txBody>
      </p:sp>
      <p:sp>
        <p:nvSpPr>
          <p:cNvPr id="9" name="Подзаголовок 2">
            <a:extLst>
              <a:ext uri="{FF2B5EF4-FFF2-40B4-BE49-F238E27FC236}">
                <a16:creationId xmlns:a16="http://schemas.microsoft.com/office/drawing/2014/main" xmlns="" id="{F94EB5D3-F8CB-4E76-8D7E-FF441818EECB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431800" y="1008000"/>
            <a:ext cx="9198000" cy="360000"/>
          </a:xfrm>
        </p:spPr>
        <p:txBody>
          <a:bodyPr rtlCol="0"/>
          <a:lstStyle>
            <a:lvl1pPr marL="0" indent="0">
              <a:buNone/>
              <a:defRPr i="1">
                <a:latin typeface="+mn-lt"/>
              </a:defRPr>
            </a:lvl1pPr>
            <a:lvl2pPr marL="266700" indent="0">
              <a:buNone/>
              <a:defRPr/>
            </a:lvl2pPr>
            <a:lvl3pPr marL="542925" indent="0">
              <a:buNone/>
              <a:defRPr/>
            </a:lvl3pPr>
            <a:lvl4pPr marL="809625" indent="0">
              <a:buNone/>
              <a:defRPr/>
            </a:lvl4pPr>
            <a:lvl5pPr marL="1076325" indent="0">
              <a:buNone/>
              <a:defRPr/>
            </a:lvl5pPr>
          </a:lstStyle>
          <a:p>
            <a:pPr lvl="0" rtl="0"/>
            <a:r>
              <a:rPr lang="ru-RU" noProof="0"/>
              <a:t>Подзаголовок</a:t>
            </a:r>
          </a:p>
        </p:txBody>
      </p:sp>
      <p:sp>
        <p:nvSpPr>
          <p:cNvPr id="3" name="Объект 2">
            <a:extLst>
              <a:ext uri="{FF2B5EF4-FFF2-40B4-BE49-F238E27FC236}">
                <a16:creationId xmlns:a16="http://schemas.microsoft.com/office/drawing/2014/main" xmlns="" id="{B1948E38-8FB0-4E51-A01C-C88794372E5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2000" y="1512000"/>
            <a:ext cx="2916000" cy="4679250"/>
          </a:xfrm>
        </p:spPr>
        <p:txBody>
          <a:bodyPr rtlCol="0"/>
          <a:lstStyle>
            <a:lvl1pPr marL="0" indent="0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 rtl="0"/>
            <a:r>
              <a:rPr lang="ru-RU" noProof="0" dirty="0"/>
              <a:t>Образец текста</a:t>
            </a:r>
          </a:p>
          <a:p>
            <a:pPr lvl="1" rtl="0"/>
            <a:r>
              <a:rPr lang="ru-RU" noProof="0" dirty="0"/>
              <a:t>Второй уровень</a:t>
            </a:r>
          </a:p>
          <a:p>
            <a:pPr lvl="2" rtl="0"/>
            <a:r>
              <a:rPr lang="ru-RU" noProof="0" dirty="0"/>
              <a:t>Третий уровень</a:t>
            </a:r>
          </a:p>
          <a:p>
            <a:pPr lvl="3" rtl="0"/>
            <a:r>
              <a:rPr lang="ru-RU" noProof="0" dirty="0"/>
              <a:t>Четвертый уровень</a:t>
            </a:r>
          </a:p>
          <a:p>
            <a:pPr lvl="4" rtl="0"/>
            <a:r>
              <a:rPr lang="ru-RU" noProof="0" dirty="0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xmlns="" id="{16A38E24-EB1C-472F-B631-5DF32F9C4CF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3572900" y="1511476"/>
            <a:ext cx="2916000" cy="4679249"/>
          </a:xfrm>
        </p:spPr>
        <p:txBody>
          <a:bodyPr rtlCol="0"/>
          <a:lstStyle>
            <a:lvl1pPr marL="0" indent="0">
              <a:buNone/>
              <a:defRPr/>
            </a:lvl1pPr>
          </a:lstStyle>
          <a:p>
            <a:pPr lvl="0" rtl="0"/>
            <a:r>
              <a:rPr lang="ru-RU" noProof="0" dirty="0"/>
              <a:t>Образец текста</a:t>
            </a:r>
          </a:p>
          <a:p>
            <a:pPr lvl="1" rtl="0"/>
            <a:r>
              <a:rPr lang="ru-RU" noProof="0" dirty="0"/>
              <a:t>Второй уровень</a:t>
            </a:r>
          </a:p>
          <a:p>
            <a:pPr lvl="2" rtl="0"/>
            <a:r>
              <a:rPr lang="ru-RU" noProof="0" dirty="0"/>
              <a:t>Третий уровень</a:t>
            </a:r>
          </a:p>
          <a:p>
            <a:pPr lvl="3" rtl="0"/>
            <a:r>
              <a:rPr lang="ru-RU" noProof="0" dirty="0"/>
              <a:t>Четвертый уровень</a:t>
            </a:r>
          </a:p>
          <a:p>
            <a:pPr lvl="4" rtl="0"/>
            <a:r>
              <a:rPr lang="ru-RU" noProof="0" dirty="0"/>
              <a:t>Пятый уровень</a:t>
            </a:r>
          </a:p>
        </p:txBody>
      </p:sp>
      <p:sp>
        <p:nvSpPr>
          <p:cNvPr id="11" name="Текст 5">
            <a:extLst>
              <a:ext uri="{FF2B5EF4-FFF2-40B4-BE49-F238E27FC236}">
                <a16:creationId xmlns:a16="http://schemas.microsoft.com/office/drawing/2014/main" xmlns="" id="{5B4A252E-78C9-4F76-98A4-A4B580AD072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713800" y="1511475"/>
            <a:ext cx="2916000" cy="4679250"/>
          </a:xfrm>
        </p:spPr>
        <p:txBody>
          <a:bodyPr rtlCol="0"/>
          <a:lstStyle>
            <a:lvl1pPr marL="0" indent="0">
              <a:buNone/>
              <a:defRPr/>
            </a:lvl1pPr>
          </a:lstStyle>
          <a:p>
            <a:pPr lvl="0" rtl="0"/>
            <a:r>
              <a:rPr lang="ru-RU" noProof="0" dirty="0"/>
              <a:t>Образец текста</a:t>
            </a:r>
          </a:p>
          <a:p>
            <a:pPr lvl="1" rtl="0"/>
            <a:r>
              <a:rPr lang="ru-RU" noProof="0" dirty="0"/>
              <a:t>Второй уровень</a:t>
            </a:r>
          </a:p>
          <a:p>
            <a:pPr lvl="2" rtl="0"/>
            <a:r>
              <a:rPr lang="ru-RU" noProof="0" dirty="0"/>
              <a:t>Третий уровень</a:t>
            </a:r>
          </a:p>
          <a:p>
            <a:pPr lvl="3" rtl="0"/>
            <a:r>
              <a:rPr lang="ru-RU" noProof="0" dirty="0"/>
              <a:t>Четвертый уровень</a:t>
            </a:r>
          </a:p>
          <a:p>
            <a:pPr lvl="4" rtl="0"/>
            <a:r>
              <a:rPr lang="ru-RU" noProof="0" dirty="0"/>
              <a:t>Пятый уровень</a:t>
            </a:r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xmlns="" id="{6D4BCA97-F31B-451D-82F8-6E000DF2118A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>
          <a:xfrm>
            <a:off x="432000" y="6356350"/>
            <a:ext cx="4114800" cy="365125"/>
          </a:xfrm>
          <a:prstGeom prst="rect">
            <a:avLst/>
          </a:prstGeom>
        </p:spPr>
        <p:txBody>
          <a:bodyPr rtlCol="0"/>
          <a:lstStyle/>
          <a:p>
            <a:pPr rtl="0"/>
            <a:r>
              <a:rPr lang="ru-RU" noProof="0"/>
              <a:t>Добавить нижний колонтитул</a:t>
            </a: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0817AAC4-A657-4D75-A527-0307AFF2B17B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pPr rtl="0"/>
            <a:fld id="{19B51A1E-902D-48AF-9020-955120F399B6}" type="slidenum">
              <a:rPr lang="ru-RU" noProof="0" smtClean="0"/>
              <a:pPr rtl="0"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xmlns="" val="26543880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image" Target="../media/image4.svg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2.svg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xmlns="" id="{32C8D0EF-1DB6-4ADC-8F31-5AE53BF5EAF4}"/>
              </a:ext>
            </a:extLst>
          </p:cNvPr>
          <p:cNvSpPr/>
          <p:nvPr userDrawn="1"/>
        </p:nvSpPr>
        <p:spPr>
          <a:xfrm>
            <a:off x="69274" y="66963"/>
            <a:ext cx="9911201" cy="672734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/>
          </a:p>
        </p:txBody>
      </p:sp>
      <p:pic>
        <p:nvPicPr>
          <p:cNvPr id="17" name="Рисунок 16">
            <a:extLst>
              <a:ext uri="{FF2B5EF4-FFF2-40B4-BE49-F238E27FC236}">
                <a16:creationId xmlns:a16="http://schemas.microsoft.com/office/drawing/2014/main" xmlns="" id="{780A9440-967C-4916-A500-E8C087BDD605}"/>
              </a:ext>
            </a:extLst>
          </p:cNvPr>
          <p:cNvPicPr>
            <a:picLocks noChangeAspect="1"/>
          </p:cNvPicPr>
          <p:nvPr userDrawn="1"/>
        </p:nvPicPr>
        <p:blipFill>
          <a:blip r:embed="rId23" cstate="email">
            <a:extLst>
              <a:ext uri="{96DAC541-7B7A-43D3-8B79-37D633B846F1}">
                <asvg:svgBlip xmlns:asvg="http://schemas.microsoft.com/office/drawing/2016/SVG/main" xmlns="" r:embed="rId24"/>
              </a:ext>
            </a:extLst>
          </a:blip>
          <a:stretch>
            <a:fillRect/>
          </a:stretch>
        </p:blipFill>
        <p:spPr>
          <a:xfrm rot="5400000">
            <a:off x="10827092" y="5624847"/>
            <a:ext cx="365125" cy="1828134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090F41A2-6535-4CA6-81E4-026A5B56D9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1475" y="404813"/>
            <a:ext cx="9608999" cy="459187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/>
          <a:p>
            <a:pPr rtl="0"/>
            <a:r>
              <a:rPr lang="ru-RU" noProof="0" dirty="0"/>
              <a:t>Щелкните, чтобы изменить заголовок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213AB95C-7DD4-4796-80E4-1B7466A2A03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71475" y="1089025"/>
            <a:ext cx="9258641" cy="540067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 rtl="0"/>
            <a:r>
              <a:rPr lang="ru-RU" noProof="0" dirty="0"/>
              <a:t>Образец текста</a:t>
            </a:r>
          </a:p>
          <a:p>
            <a:pPr lvl="1" rtl="0"/>
            <a:r>
              <a:rPr lang="ru-RU" noProof="0" dirty="0"/>
              <a:t>Второй уровень</a:t>
            </a:r>
          </a:p>
          <a:p>
            <a:pPr lvl="2" rtl="0"/>
            <a:r>
              <a:rPr lang="ru-RU" noProof="0" dirty="0"/>
              <a:t>Третий уровень</a:t>
            </a:r>
          </a:p>
          <a:p>
            <a:pPr lvl="3" rtl="0"/>
            <a:r>
              <a:rPr lang="ru-RU" noProof="0" dirty="0"/>
              <a:t>Четвертый уровень</a:t>
            </a:r>
          </a:p>
          <a:p>
            <a:pPr lvl="4" rtl="0"/>
            <a:r>
              <a:rPr lang="ru-RU" noProof="0" dirty="0"/>
              <a:t>Пятый уровень</a:t>
            </a: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5ECA3099-A94F-4C3E-BC29-780EDD38F72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47502" y="6401750"/>
            <a:ext cx="278418" cy="274324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ctr">
              <a:defRPr sz="1200" b="1" i="0">
                <a:solidFill>
                  <a:schemeClr val="bg1"/>
                </a:solidFill>
              </a:defRPr>
            </a:lvl1pPr>
          </a:lstStyle>
          <a:p>
            <a:fld id="{19B51A1E-902D-48AF-9020-955120F399B6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xmlns="" id="{6B322F68-670D-45A0-A54F-7E70BCEAED3F}"/>
              </a:ext>
            </a:extLst>
          </p:cNvPr>
          <p:cNvSpPr/>
          <p:nvPr userDrawn="1"/>
        </p:nvSpPr>
        <p:spPr>
          <a:xfrm>
            <a:off x="0" y="6794309"/>
            <a:ext cx="9980476" cy="6369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/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xmlns="" id="{E69B5F15-353A-4344-8D61-F4E25AA9FB6C}"/>
              </a:ext>
            </a:extLst>
          </p:cNvPr>
          <p:cNvSpPr/>
          <p:nvPr userDrawn="1"/>
        </p:nvSpPr>
        <p:spPr>
          <a:xfrm>
            <a:off x="0" y="0"/>
            <a:ext cx="9980476" cy="6369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/>
          </a:p>
        </p:txBody>
      </p:sp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xmlns="" id="{2FA0C0AA-FCE8-4A7F-928A-54C96BBA9053}"/>
              </a:ext>
            </a:extLst>
          </p:cNvPr>
          <p:cNvSpPr/>
          <p:nvPr userDrawn="1"/>
        </p:nvSpPr>
        <p:spPr>
          <a:xfrm rot="5400000">
            <a:off x="-3378441" y="3410285"/>
            <a:ext cx="6826157" cy="6927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/>
          </a:p>
        </p:txBody>
      </p:sp>
      <p:pic>
        <p:nvPicPr>
          <p:cNvPr id="19" name="Рисунок 18">
            <a:extLst>
              <a:ext uri="{FF2B5EF4-FFF2-40B4-BE49-F238E27FC236}">
                <a16:creationId xmlns:a16="http://schemas.microsoft.com/office/drawing/2014/main" xmlns="" id="{1CAC085A-B42E-4D48-B84B-99B13378F775}"/>
              </a:ext>
            </a:extLst>
          </p:cNvPr>
          <p:cNvPicPr>
            <a:picLocks noChangeAspect="1"/>
          </p:cNvPicPr>
          <p:nvPr userDrawn="1"/>
        </p:nvPicPr>
        <p:blipFill>
          <a:blip r:embed="rId25" cstate="email">
            <a:extLst>
              <a:ext uri="{96DAC541-7B7A-43D3-8B79-37D633B846F1}">
                <asvg:svgBlip xmlns:asvg="http://schemas.microsoft.com/office/drawing/2016/SVG/main" xmlns="" r:embed="rId26"/>
              </a:ext>
            </a:extLst>
          </a:blip>
          <a:stretch>
            <a:fillRect/>
          </a:stretch>
        </p:blipFill>
        <p:spPr>
          <a:xfrm rot="5400000">
            <a:off x="10741986" y="6184410"/>
            <a:ext cx="306425" cy="7090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9461632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2" r:id="rId2"/>
    <p:sldLayoutId id="2147483663" r:id="rId3"/>
    <p:sldLayoutId id="2147483658" r:id="rId4"/>
    <p:sldLayoutId id="2147483665" r:id="rId5"/>
    <p:sldLayoutId id="2147483659" r:id="rId6"/>
    <p:sldLayoutId id="2147483660" r:id="rId7"/>
    <p:sldLayoutId id="2147483650" r:id="rId8"/>
    <p:sldLayoutId id="2147483656" r:id="rId9"/>
    <p:sldLayoutId id="2147483657" r:id="rId10"/>
    <p:sldLayoutId id="2147483654" r:id="rId11"/>
    <p:sldLayoutId id="2147483666" r:id="rId12"/>
    <p:sldLayoutId id="2147483667" r:id="rId13"/>
    <p:sldLayoutId id="2147483668" r:id="rId14"/>
    <p:sldLayoutId id="2147483669" r:id="rId15"/>
    <p:sldLayoutId id="2147483670" r:id="rId16"/>
    <p:sldLayoutId id="2147483671" r:id="rId17"/>
    <p:sldLayoutId id="2147483672" r:id="rId18"/>
    <p:sldLayoutId id="2147483664" r:id="rId19"/>
    <p:sldLayoutId id="2147483655" r:id="rId20"/>
    <p:sldLayoutId id="2147483673" r:id="rId21"/>
  </p:sldLayoutIdLst>
  <p:hf hdr="0" ftr="0" dt="0"/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2800" b="1" kern="1200" cap="all" spc="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542925" indent="-276225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09625" indent="-2667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76325" indent="-2667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43025" indent="-2667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 xmlns="">
        <p15:guide id="1" orient="horz" pos="255" userDrawn="1">
          <p15:clr>
            <a:srgbClr val="F26B43"/>
          </p15:clr>
        </p15:guide>
        <p15:guide id="2" pos="234" userDrawn="1">
          <p15:clr>
            <a:srgbClr val="F26B43"/>
          </p15:clr>
        </p15:guide>
        <p15:guide id="3" orient="horz" pos="4088" userDrawn="1">
          <p15:clr>
            <a:srgbClr val="F26B43"/>
          </p15:clr>
        </p15:guide>
        <p15:guide id="4" orient="horz" pos="686" userDrawn="1">
          <p15:clr>
            <a:srgbClr val="F26B43"/>
          </p15:clr>
        </p15:guide>
        <p15:guide id="5" pos="6289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sv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sv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1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7" Type="http://schemas.openxmlformats.org/officeDocument/2006/relationships/image" Target="../media/image20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9.pn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>
            <a:extLst>
              <a:ext uri="{FF2B5EF4-FFF2-40B4-BE49-F238E27FC236}">
                <a16:creationId xmlns:a16="http://schemas.microsoft.com/office/drawing/2014/main" xmlns="" id="{200B3D2B-613A-41BE-987D-E6A1324B456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42232" y="2228850"/>
            <a:ext cx="10535368" cy="2182189"/>
          </a:xfrm>
        </p:spPr>
        <p:txBody>
          <a:bodyPr rtlCol="0"/>
          <a:lstStyle/>
          <a:p>
            <a:pPr>
              <a:lnSpc>
                <a:spcPct val="90000"/>
              </a:lnSpc>
            </a:pPr>
            <a:r>
              <a:rPr lang="ru-RU" sz="2800" spc="0" dirty="0" smtClean="0"/>
              <a:t>Об образовании обучающихся с инвалидностью, ограниченными возможностями здоровья (ОВЗ) в </a:t>
            </a:r>
            <a:r>
              <a:rPr lang="ru-RU" sz="2800" spc="0" dirty="0" err="1" smtClean="0"/>
              <a:t>Старооскольском</a:t>
            </a:r>
            <a:r>
              <a:rPr lang="ru-RU" sz="2800" spc="0" dirty="0" smtClean="0"/>
              <a:t> городском округе</a:t>
            </a:r>
            <a:endParaRPr lang="ru-RU" sz="2800" spc="0" dirty="0"/>
          </a:p>
        </p:txBody>
      </p:sp>
      <p:pic>
        <p:nvPicPr>
          <p:cNvPr id="10" name="Рисунок 9">
            <a:extLst>
              <a:ext uri="{FF2B5EF4-FFF2-40B4-BE49-F238E27FC236}">
                <a16:creationId xmlns:a16="http://schemas.microsoft.com/office/drawing/2014/main" xmlns="" id="{899CC511-E8E4-4C68-9ABE-0314512FBC0E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96DAC541-7B7A-43D3-8B79-37D633B846F1}">
                <asvg:svgBlip xmlns:asvg="http://schemas.microsoft.com/office/drawing/2016/SVG/main" xmlns="" r:embed="rId5"/>
              </a:ext>
            </a:extLst>
          </a:blip>
          <a:stretch>
            <a:fillRect/>
          </a:stretch>
        </p:blipFill>
        <p:spPr>
          <a:xfrm>
            <a:off x="418770" y="422220"/>
            <a:ext cx="3795236" cy="1431294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DA532D30-F2F5-43DF-A557-FD755885DF0D}"/>
              </a:ext>
            </a:extLst>
          </p:cNvPr>
          <p:cNvSpPr txBox="1"/>
          <p:nvPr/>
        </p:nvSpPr>
        <p:spPr>
          <a:xfrm>
            <a:off x="418770" y="5290782"/>
            <a:ext cx="6305880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b="1" dirty="0" smtClean="0"/>
              <a:t>Якунина Оксана Константиновна,</a:t>
            </a:r>
            <a:endParaRPr lang="ru-RU" b="1" dirty="0"/>
          </a:p>
          <a:p>
            <a:r>
              <a:rPr lang="ru-RU" dirty="0"/>
              <a:t>начальник </a:t>
            </a:r>
            <a:r>
              <a:rPr lang="ru-RU" dirty="0" smtClean="0"/>
              <a:t>отдела дошкольного образования департамента образования администрации </a:t>
            </a:r>
            <a:r>
              <a:rPr lang="ru-RU" dirty="0"/>
              <a:t>Старооскольского городского округа</a:t>
            </a:r>
          </a:p>
        </p:txBody>
      </p:sp>
    </p:spTree>
    <p:extLst>
      <p:ext uri="{BB962C8B-B14F-4D97-AF65-F5344CB8AC3E}">
        <p14:creationId xmlns:p14="http://schemas.microsoft.com/office/powerpoint/2010/main" xmlns="" val="389996169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xmlns="" id="{95384E43-6FAE-41E6-BE00-98A783B46738}"/>
              </a:ext>
            </a:extLst>
          </p:cNvPr>
          <p:cNvSpPr>
            <a:spLocks noGrp="1"/>
          </p:cNvSpPr>
          <p:nvPr>
            <p:ph type="sldNum" sz="quarter" idx="34"/>
          </p:nvPr>
        </p:nvSpPr>
        <p:spPr/>
        <p:txBody>
          <a:bodyPr/>
          <a:lstStyle/>
          <a:p>
            <a:pPr rtl="0"/>
            <a:fld id="{19B51A1E-902D-48AF-9020-955120F399B6}" type="slidenum">
              <a:rPr lang="ru-RU" noProof="0" smtClean="0"/>
              <a:pPr rtl="0"/>
              <a:t>10</a:t>
            </a:fld>
            <a:endParaRPr lang="ru-RU" noProof="0" dirty="0"/>
          </a:p>
        </p:txBody>
      </p:sp>
      <p:sp>
        <p:nvSpPr>
          <p:cNvPr id="8" name="Заголовок 4">
            <a:extLst>
              <a:ext uri="{FF2B5EF4-FFF2-40B4-BE49-F238E27FC236}">
                <a16:creationId xmlns:a16="http://schemas.microsoft.com/office/drawing/2014/main" xmlns="" id="{BAC06623-3B2B-4B97-84C6-E61EB05F17DB}"/>
              </a:ext>
            </a:extLst>
          </p:cNvPr>
          <p:cNvSpPr txBox="1">
            <a:spLocks/>
          </p:cNvSpPr>
          <p:nvPr/>
        </p:nvSpPr>
        <p:spPr>
          <a:xfrm>
            <a:off x="412949" y="0"/>
            <a:ext cx="11779051" cy="933450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/>
          <a:p>
            <a:pPr lvl="0">
              <a:lnSpc>
                <a:spcPct val="80000"/>
              </a:lnSpc>
              <a:spcBef>
                <a:spcPct val="0"/>
              </a:spcBef>
            </a:pPr>
            <a:r>
              <a:rPr lang="ru-RU" sz="2800" b="1" cap="all" dirty="0" smtClean="0">
                <a:latin typeface="+mj-lt"/>
                <a:ea typeface="+mj-ea"/>
                <a:cs typeface="+mj-cs"/>
              </a:rPr>
              <a:t>Нарушения, выявленные в ходе анализа</a:t>
            </a:r>
          </a:p>
        </p:txBody>
      </p:sp>
      <p:graphicFrame>
        <p:nvGraphicFramePr>
          <p:cNvPr id="5" name="Объект 6">
            <a:extLst>
              <a:ext uri="{FF2B5EF4-FFF2-40B4-BE49-F238E27FC236}">
                <a16:creationId xmlns:a16="http://schemas.microsoft.com/office/drawing/2014/main" xmlns="" id="{6B81FB84-4E76-45B6-B0D4-37778D69394A}"/>
              </a:ext>
            </a:extLst>
          </p:cNvPr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xmlns="" val="1133913489"/>
              </p:ext>
            </p:extLst>
          </p:nvPr>
        </p:nvGraphicFramePr>
        <p:xfrm>
          <a:off x="304801" y="914403"/>
          <a:ext cx="11639549" cy="5151619"/>
        </p:xfrm>
        <a:graphic>
          <a:graphicData uri="http://schemas.openxmlformats.org/drawingml/2006/table">
            <a:tbl>
              <a:tblPr firstCol="1" bandRow="1">
                <a:tableStyleId>{073A0DAA-6AF3-43AB-8588-CEC1D06C72B9}</a:tableStyleId>
              </a:tblPr>
              <a:tblGrid>
                <a:gridCol w="1911810">
                  <a:extLst>
                    <a:ext uri="{9D8B030D-6E8A-4147-A177-3AD203B41FA5}">
                      <a16:colId xmlns:a16="http://schemas.microsoft.com/office/drawing/2014/main" xmlns="" val="128994976"/>
                    </a:ext>
                  </a:extLst>
                </a:gridCol>
                <a:gridCol w="9727739">
                  <a:extLst>
                    <a:ext uri="{9D8B030D-6E8A-4147-A177-3AD203B41FA5}">
                      <a16:colId xmlns:a16="http://schemas.microsoft.com/office/drawing/2014/main" xmlns="" val="1819842786"/>
                    </a:ext>
                  </a:extLst>
                </a:gridCol>
              </a:tblGrid>
              <a:tr h="857247">
                <a:tc>
                  <a:txBody>
                    <a:bodyPr/>
                    <a:lstStyle/>
                    <a:p>
                      <a:pPr indent="0" algn="ctr">
                        <a:spcAft>
                          <a:spcPts val="600"/>
                        </a:spcAft>
                      </a:pPr>
                      <a:r>
                        <a:rPr lang="ru-RU" sz="28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26</a:t>
                      </a:r>
                      <a:r>
                        <a:rPr lang="ru-RU" sz="2800" baseline="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 ДОУ</a:t>
                      </a:r>
                      <a:endParaRPr lang="ru-RU" sz="2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0" algn="l">
                        <a:spcAft>
                          <a:spcPts val="600"/>
                        </a:spcAft>
                      </a:pPr>
                      <a:r>
                        <a:rPr lang="ru-RU" sz="2000" b="0" kern="1200" dirty="0" smtClean="0"/>
                        <a:t>АОП ДО разработана только на определенный возраст, а не на весь период </a:t>
                      </a:r>
                      <a:r>
                        <a:rPr lang="ru-RU" sz="20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дошкольного возраста</a:t>
                      </a:r>
                      <a:endParaRPr lang="ru-RU" sz="2000" b="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245056368"/>
                  </a:ext>
                </a:extLst>
              </a:tr>
              <a:tr h="685800">
                <a:tc>
                  <a:txBody>
                    <a:bodyPr/>
                    <a:lstStyle/>
                    <a:p>
                      <a:pPr indent="0" algn="ctr">
                        <a:spcAft>
                          <a:spcPts val="600"/>
                        </a:spcAft>
                      </a:pPr>
                      <a:r>
                        <a:rPr lang="ru-RU" sz="2800" dirty="0" smtClean="0">
                          <a:effectLst/>
                        </a:rPr>
                        <a:t>1 ДОУ</a:t>
                      </a:r>
                      <a:endParaRPr lang="ru-RU" sz="2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0" algn="l">
                        <a:spcAft>
                          <a:spcPts val="600"/>
                        </a:spcAft>
                      </a:pPr>
                      <a:r>
                        <a:rPr lang="ru-RU" sz="2000" dirty="0" smtClean="0">
                          <a:effectLst/>
                        </a:rPr>
                        <a:t>Отсутствуют </a:t>
                      </a:r>
                      <a:r>
                        <a:rPr lang="ru-RU" sz="2000" baseline="0" dirty="0" smtClean="0">
                          <a:effectLst/>
                        </a:rPr>
                        <a:t>разработанные </a:t>
                      </a:r>
                      <a:r>
                        <a:rPr lang="ru-RU" sz="2000" dirty="0" smtClean="0">
                          <a:effectLst/>
                        </a:rPr>
                        <a:t>АОП ДО для 2-х воспитанников с РАС и ЗПР в соответствии с заключениями ТПМПК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1139040257"/>
                  </a:ext>
                </a:extLst>
              </a:tr>
              <a:tr h="857250">
                <a:tc>
                  <a:txBody>
                    <a:bodyPr/>
                    <a:lstStyle/>
                    <a:p>
                      <a:pPr indent="0" algn="ctr">
                        <a:spcAft>
                          <a:spcPts val="600"/>
                        </a:spcAft>
                      </a:pPr>
                      <a:r>
                        <a:rPr lang="ru-RU" sz="2800" dirty="0" smtClean="0">
                          <a:effectLst/>
                        </a:rPr>
                        <a:t>31 ДОУ</a:t>
                      </a:r>
                      <a:endParaRPr lang="ru-RU" sz="2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0" algn="l">
                        <a:spcAft>
                          <a:spcPts val="600"/>
                        </a:spcAft>
                      </a:pPr>
                      <a:r>
                        <a:rPr lang="ru-RU" sz="2000" kern="1200" dirty="0" smtClean="0">
                          <a:effectLst/>
                        </a:rPr>
                        <a:t>Педагогами (148</a:t>
                      </a:r>
                      <a:r>
                        <a:rPr lang="ru-RU" sz="2000" kern="1200" baseline="0" dirty="0" smtClean="0">
                          <a:effectLst/>
                        </a:rPr>
                        <a:t> человек)</a:t>
                      </a:r>
                      <a:r>
                        <a:rPr lang="ru-RU" sz="2000" kern="1200" dirty="0" smtClean="0">
                          <a:effectLst/>
                        </a:rPr>
                        <a:t>, реализующими АОП ДО, не пройдены курсы повышения квалификации по работе с детьми с ОВЗ</a:t>
                      </a:r>
                      <a:endParaRPr lang="ru-RU" sz="20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4079808448"/>
                  </a:ext>
                </a:extLst>
              </a:tr>
              <a:tr h="857250">
                <a:tc>
                  <a:txBody>
                    <a:bodyPr/>
                    <a:lstStyle/>
                    <a:p>
                      <a:pPr indent="0" algn="ctr">
                        <a:spcAft>
                          <a:spcPts val="600"/>
                        </a:spcAft>
                      </a:pPr>
                      <a:r>
                        <a:rPr lang="ru-RU" sz="2800" dirty="0" smtClean="0">
                          <a:effectLst/>
                        </a:rPr>
                        <a:t>7 ДОУ</a:t>
                      </a:r>
                      <a:endParaRPr lang="ru-RU" sz="2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0" algn="l">
                        <a:spcAft>
                          <a:spcPts val="600"/>
                        </a:spcAft>
                      </a:pPr>
                      <a:r>
                        <a:rPr lang="ru-RU" sz="2000" kern="1200" dirty="0" smtClean="0">
                          <a:effectLst/>
                        </a:rPr>
                        <a:t>Дети с ОВЗ (13 человек)  обучаются по АОП ДО в группах </a:t>
                      </a:r>
                      <a:r>
                        <a:rPr lang="ru-RU" sz="2000" kern="1200" dirty="0" err="1" smtClean="0">
                          <a:effectLst/>
                        </a:rPr>
                        <a:t>общеразвивающей</a:t>
                      </a:r>
                      <a:r>
                        <a:rPr lang="ru-RU" sz="2000" kern="1200" dirty="0" smtClean="0">
                          <a:effectLst/>
                        </a:rPr>
                        <a:t> направленности</a:t>
                      </a:r>
                      <a:endParaRPr lang="ru-RU" sz="20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2703780181"/>
                  </a:ext>
                </a:extLst>
              </a:tr>
              <a:tr h="81915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17 ДОУ</a:t>
                      </a:r>
                      <a:endParaRPr kumimoji="0" lang="ru-RU" sz="28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В группах компенсирующей направленности обучаются дети разных нозологий</a:t>
                      </a:r>
                      <a:endParaRPr lang="ru-RU" sz="20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22345409"/>
                  </a:ext>
                </a:extLst>
              </a:tr>
              <a:tr h="1074922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8 ДОУ</a:t>
                      </a:r>
                      <a:endParaRPr kumimoji="0" lang="ru-RU" sz="28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Не</a:t>
                      </a:r>
                      <a:r>
                        <a:rPr lang="ru-RU" sz="20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актуальные данные о воспитанниках с ОВЗ и инвалидностью в региональной информационной системе доступности дошкольного образования</a:t>
                      </a:r>
                      <a:endParaRPr lang="ru-RU" sz="20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89107682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xmlns="" id="{95384E43-6FAE-41E6-BE00-98A783B46738}"/>
              </a:ext>
            </a:extLst>
          </p:cNvPr>
          <p:cNvSpPr>
            <a:spLocks noGrp="1"/>
          </p:cNvSpPr>
          <p:nvPr>
            <p:ph type="sldNum" sz="quarter" idx="34"/>
          </p:nvPr>
        </p:nvSpPr>
        <p:spPr/>
        <p:txBody>
          <a:bodyPr/>
          <a:lstStyle/>
          <a:p>
            <a:pPr rtl="0"/>
            <a:fld id="{19B51A1E-902D-48AF-9020-955120F399B6}" type="slidenum">
              <a:rPr lang="ru-RU" noProof="0" smtClean="0"/>
              <a:pPr rtl="0"/>
              <a:t>11</a:t>
            </a:fld>
            <a:endParaRPr lang="ru-RU" noProof="0" dirty="0"/>
          </a:p>
        </p:txBody>
      </p:sp>
      <p:sp>
        <p:nvSpPr>
          <p:cNvPr id="8" name="Заголовок 4">
            <a:extLst>
              <a:ext uri="{FF2B5EF4-FFF2-40B4-BE49-F238E27FC236}">
                <a16:creationId xmlns:a16="http://schemas.microsoft.com/office/drawing/2014/main" xmlns="" id="{BAC06623-3B2B-4B97-84C6-E61EB05F17DB}"/>
              </a:ext>
            </a:extLst>
          </p:cNvPr>
          <p:cNvSpPr txBox="1">
            <a:spLocks/>
          </p:cNvSpPr>
          <p:nvPr/>
        </p:nvSpPr>
        <p:spPr>
          <a:xfrm>
            <a:off x="235528" y="163773"/>
            <a:ext cx="11779051" cy="933450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/>
          <a:p>
            <a:pPr lvl="0">
              <a:lnSpc>
                <a:spcPct val="80000"/>
              </a:lnSpc>
              <a:spcBef>
                <a:spcPct val="0"/>
              </a:spcBef>
            </a:pPr>
            <a:r>
              <a:rPr lang="ru-RU" sz="2800" b="1" cap="all" dirty="0" smtClean="0">
                <a:latin typeface="+mj-lt"/>
                <a:ea typeface="+mj-ea"/>
                <a:cs typeface="+mj-cs"/>
              </a:rPr>
              <a:t>Направления работы дошкольного образовательного учреждения, подлежащие анализу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3669D04B-E66C-4F0D-B7C7-89D974CB7FBE}"/>
              </a:ext>
            </a:extLst>
          </p:cNvPr>
          <p:cNvSpPr txBox="1"/>
          <p:nvPr/>
        </p:nvSpPr>
        <p:spPr>
          <a:xfrm>
            <a:off x="366073" y="1372097"/>
            <a:ext cx="11515725" cy="447045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>
              <a:lnSpc>
                <a:spcPct val="90000"/>
              </a:lnSpc>
              <a:spcAft>
                <a:spcPts val="2400"/>
              </a:spcAft>
              <a:buFont typeface="Wingdings" pitchFamily="2" charset="2"/>
              <a:buChar char="Ø"/>
            </a:pPr>
            <a:r>
              <a:rPr lang="ru-RU" sz="2500" dirty="0" smtClean="0"/>
              <a:t> </a:t>
            </a:r>
            <a:r>
              <a:rPr lang="ru-RU" sz="2000" b="1" dirty="0" smtClean="0"/>
              <a:t>заключения, выданные ТПМПК </a:t>
            </a:r>
            <a:r>
              <a:rPr lang="ru-RU" sz="2000" dirty="0" smtClean="0"/>
              <a:t>до 01 сентября 2023 года обучающимся с ОВЗ, на предмет их соответствия федеральной адаптированной образовательной программы дошкольного образования (далее- АОП ДО); </a:t>
            </a:r>
          </a:p>
          <a:p>
            <a:pPr algn="just">
              <a:lnSpc>
                <a:spcPct val="90000"/>
              </a:lnSpc>
              <a:spcAft>
                <a:spcPts val="2400"/>
              </a:spcAft>
              <a:buFont typeface="Wingdings" pitchFamily="2" charset="2"/>
              <a:buChar char="Ø"/>
            </a:pPr>
            <a:r>
              <a:rPr lang="ru-RU" sz="2000" b="1" dirty="0" smtClean="0"/>
              <a:t> разработанные АОП ДО </a:t>
            </a:r>
            <a:r>
              <a:rPr lang="ru-RU" sz="2000" dirty="0" smtClean="0"/>
              <a:t>на предмет соответствия рекомендациям ТПМПК;</a:t>
            </a:r>
          </a:p>
          <a:p>
            <a:pPr algn="just">
              <a:lnSpc>
                <a:spcPct val="90000"/>
              </a:lnSpc>
              <a:spcAft>
                <a:spcPts val="2400"/>
              </a:spcAft>
              <a:buFont typeface="Wingdings" pitchFamily="2" charset="2"/>
              <a:buChar char="Ø"/>
            </a:pPr>
            <a:r>
              <a:rPr lang="ru-RU" sz="2000" dirty="0" smtClean="0"/>
              <a:t> </a:t>
            </a:r>
            <a:r>
              <a:rPr lang="ru-RU" sz="2000" b="1" dirty="0" smtClean="0"/>
              <a:t>соответствие уровня образования и квалификации педагогических работников</a:t>
            </a:r>
            <a:r>
              <a:rPr lang="ru-RU" sz="2000" dirty="0" smtClean="0"/>
              <a:t>, реализующих по АОП ДО, требованиям профессиональных стандартов; </a:t>
            </a:r>
          </a:p>
          <a:p>
            <a:pPr algn="just">
              <a:lnSpc>
                <a:spcPct val="90000"/>
              </a:lnSpc>
              <a:spcAft>
                <a:spcPts val="2400"/>
              </a:spcAft>
              <a:buFont typeface="Wingdings" pitchFamily="2" charset="2"/>
              <a:buChar char="Ø"/>
            </a:pPr>
            <a:r>
              <a:rPr lang="ru-RU" sz="2000" dirty="0" smtClean="0"/>
              <a:t> </a:t>
            </a:r>
            <a:r>
              <a:rPr lang="ru-RU" sz="2000" b="1" dirty="0" smtClean="0"/>
              <a:t>прохождение курсов повышения квалификации педагогами</a:t>
            </a:r>
            <a:r>
              <a:rPr lang="ru-RU" sz="2000" dirty="0" smtClean="0"/>
              <a:t>,</a:t>
            </a:r>
            <a:r>
              <a:rPr lang="ru-RU" sz="2000" b="1" dirty="0" smtClean="0"/>
              <a:t> </a:t>
            </a:r>
            <a:r>
              <a:rPr lang="ru-RU" sz="2000" dirty="0" smtClean="0"/>
              <a:t>участвующими в реализации АОП ДО, исходя из нозологий обучающихся; </a:t>
            </a:r>
          </a:p>
          <a:p>
            <a:pPr algn="just">
              <a:lnSpc>
                <a:spcPct val="90000"/>
              </a:lnSpc>
              <a:spcAft>
                <a:spcPts val="2400"/>
              </a:spcAft>
              <a:buFont typeface="Wingdings" pitchFamily="2" charset="2"/>
              <a:buChar char="Ø"/>
            </a:pPr>
            <a:r>
              <a:rPr lang="ru-RU" sz="2000" dirty="0" smtClean="0"/>
              <a:t> деятельность </a:t>
            </a:r>
            <a:r>
              <a:rPr lang="ru-RU" sz="2000" b="1" dirty="0" smtClean="0"/>
              <a:t>психолого-педагогического консилиума</a:t>
            </a:r>
            <a:r>
              <a:rPr lang="ru-RU" sz="2000" dirty="0" smtClean="0"/>
              <a:t>;</a:t>
            </a:r>
          </a:p>
          <a:p>
            <a:pPr algn="just">
              <a:lnSpc>
                <a:spcPct val="90000"/>
              </a:lnSpc>
              <a:spcAft>
                <a:spcPts val="2400"/>
              </a:spcAft>
              <a:buFont typeface="Wingdings" pitchFamily="2" charset="2"/>
              <a:buChar char="Ø"/>
            </a:pPr>
            <a:r>
              <a:rPr lang="ru-RU" sz="2000" dirty="0" smtClean="0"/>
              <a:t> </a:t>
            </a:r>
            <a:r>
              <a:rPr lang="ru-RU" sz="2000" b="1" dirty="0" smtClean="0"/>
              <a:t>психолого-педагогическое сопровождение </a:t>
            </a:r>
            <a:r>
              <a:rPr lang="ru-RU" sz="2000" dirty="0" smtClean="0"/>
              <a:t>детей с ОВЗ и детей-инвалидов.</a:t>
            </a:r>
          </a:p>
        </p:txBody>
      </p:sp>
    </p:spTree>
    <p:extLst>
      <p:ext uri="{BB962C8B-B14F-4D97-AF65-F5344CB8AC3E}">
        <p14:creationId xmlns:p14="http://schemas.microsoft.com/office/powerpoint/2010/main" xmlns="" val="189107682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>
            <a:extLst>
              <a:ext uri="{FF2B5EF4-FFF2-40B4-BE49-F238E27FC236}">
                <a16:creationId xmlns:a16="http://schemas.microsoft.com/office/drawing/2014/main" xmlns="" id="{200B3D2B-613A-41BE-987D-E6A1324B456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42232" y="2228850"/>
            <a:ext cx="10535368" cy="2182189"/>
          </a:xfrm>
        </p:spPr>
        <p:txBody>
          <a:bodyPr rtlCol="0"/>
          <a:lstStyle/>
          <a:p>
            <a:pPr>
              <a:lnSpc>
                <a:spcPct val="90000"/>
              </a:lnSpc>
            </a:pPr>
            <a:r>
              <a:rPr lang="ru-RU" sz="2800" spc="0" dirty="0" smtClean="0"/>
              <a:t>Об образовании обучающихся с инвалидностью, ограниченными возможностями здоровья (ОВЗ) в </a:t>
            </a:r>
            <a:r>
              <a:rPr lang="ru-RU" sz="2800" spc="0" dirty="0" err="1" smtClean="0"/>
              <a:t>Старооскольском</a:t>
            </a:r>
            <a:r>
              <a:rPr lang="ru-RU" sz="2800" spc="0" dirty="0" smtClean="0"/>
              <a:t> городском округе</a:t>
            </a:r>
            <a:endParaRPr lang="ru-RU" sz="2800" spc="0" dirty="0"/>
          </a:p>
        </p:txBody>
      </p:sp>
      <p:pic>
        <p:nvPicPr>
          <p:cNvPr id="10" name="Рисунок 9">
            <a:extLst>
              <a:ext uri="{FF2B5EF4-FFF2-40B4-BE49-F238E27FC236}">
                <a16:creationId xmlns:a16="http://schemas.microsoft.com/office/drawing/2014/main" xmlns="" id="{899CC511-E8E4-4C68-9ABE-0314512FBC0E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96DAC541-7B7A-43D3-8B79-37D633B846F1}">
                <asvg:svgBlip xmlns:asvg="http://schemas.microsoft.com/office/drawing/2016/SVG/main" xmlns="" r:embed="rId5"/>
              </a:ext>
            </a:extLst>
          </a:blip>
          <a:stretch>
            <a:fillRect/>
          </a:stretch>
        </p:blipFill>
        <p:spPr>
          <a:xfrm>
            <a:off x="418770" y="422220"/>
            <a:ext cx="3795236" cy="1431294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DA532D30-F2F5-43DF-A557-FD755885DF0D}"/>
              </a:ext>
            </a:extLst>
          </p:cNvPr>
          <p:cNvSpPr txBox="1"/>
          <p:nvPr/>
        </p:nvSpPr>
        <p:spPr>
          <a:xfrm>
            <a:off x="418770" y="5290782"/>
            <a:ext cx="6305880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b="1" dirty="0" smtClean="0"/>
              <a:t>Якунина Оксана Константиновна,</a:t>
            </a:r>
            <a:endParaRPr lang="ru-RU" b="1" dirty="0"/>
          </a:p>
          <a:p>
            <a:r>
              <a:rPr lang="ru-RU" dirty="0"/>
              <a:t>начальник </a:t>
            </a:r>
            <a:r>
              <a:rPr lang="ru-RU" dirty="0" smtClean="0"/>
              <a:t>отдела дошкольного образования департамента образования администрации </a:t>
            </a:r>
            <a:r>
              <a:rPr lang="ru-RU" dirty="0"/>
              <a:t>Старооскольского городского округа</a:t>
            </a:r>
          </a:p>
        </p:txBody>
      </p:sp>
    </p:spTree>
    <p:extLst>
      <p:ext uri="{BB962C8B-B14F-4D97-AF65-F5344CB8AC3E}">
        <p14:creationId xmlns:p14="http://schemas.microsoft.com/office/powerpoint/2010/main" xmlns="" val="38999616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xmlns="" id="{95384E43-6FAE-41E6-BE00-98A783B46738}"/>
              </a:ext>
            </a:extLst>
          </p:cNvPr>
          <p:cNvSpPr>
            <a:spLocks noGrp="1"/>
          </p:cNvSpPr>
          <p:nvPr>
            <p:ph type="sldNum" sz="quarter" idx="34"/>
          </p:nvPr>
        </p:nvSpPr>
        <p:spPr/>
        <p:txBody>
          <a:bodyPr/>
          <a:lstStyle/>
          <a:p>
            <a:pPr rtl="0"/>
            <a:fld id="{19B51A1E-902D-48AF-9020-955120F399B6}" type="slidenum">
              <a:rPr lang="ru-RU" noProof="0" smtClean="0"/>
              <a:pPr rtl="0"/>
              <a:t>2</a:t>
            </a:fld>
            <a:endParaRPr lang="ru-RU" noProof="0" dirty="0"/>
          </a:p>
        </p:txBody>
      </p:sp>
      <p:sp>
        <p:nvSpPr>
          <p:cNvPr id="5" name="Заголовок 4">
            <a:extLst>
              <a:ext uri="{FF2B5EF4-FFF2-40B4-BE49-F238E27FC236}">
                <a16:creationId xmlns:a16="http://schemas.microsoft.com/office/drawing/2014/main" xmlns="" id="{BAC06623-3B2B-4B97-84C6-E61EB05F17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1999" y="432000"/>
            <a:ext cx="9478119" cy="691950"/>
          </a:xfrm>
        </p:spPr>
        <p:txBody>
          <a:bodyPr/>
          <a:lstStyle/>
          <a:p>
            <a:r>
              <a:rPr lang="ru-RU" dirty="0" smtClean="0"/>
              <a:t>Сеть образовательных организаций округа, </a:t>
            </a:r>
            <a:r>
              <a:rPr lang="ru-RU" dirty="0" err="1" smtClean="0"/>
              <a:t>РеАЛИЗУЮЩИХ</a:t>
            </a:r>
            <a:r>
              <a:rPr lang="ru-RU" dirty="0" smtClean="0"/>
              <a:t> программы дошкольного образования</a:t>
            </a:r>
          </a:p>
        </p:txBody>
      </p:sp>
      <p:graphicFrame>
        <p:nvGraphicFramePr>
          <p:cNvPr id="8" name="Содержимое 7"/>
          <p:cNvGraphicFramePr>
            <a:graphicFrameLocks noGrp="1"/>
          </p:cNvGraphicFramePr>
          <p:nvPr>
            <p:ph sz="half" idx="1"/>
          </p:nvPr>
        </p:nvGraphicFramePr>
        <p:xfrm>
          <a:off x="533400" y="1504950"/>
          <a:ext cx="11429999" cy="48577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18910768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xmlns="" id="{95384E43-6FAE-41E6-BE00-98A783B46738}"/>
              </a:ext>
            </a:extLst>
          </p:cNvPr>
          <p:cNvSpPr>
            <a:spLocks noGrp="1"/>
          </p:cNvSpPr>
          <p:nvPr>
            <p:ph type="sldNum" sz="quarter" idx="34"/>
          </p:nvPr>
        </p:nvSpPr>
        <p:spPr/>
        <p:txBody>
          <a:bodyPr/>
          <a:lstStyle/>
          <a:p>
            <a:pPr rtl="0"/>
            <a:fld id="{19B51A1E-902D-48AF-9020-955120F399B6}" type="slidenum">
              <a:rPr lang="ru-RU" noProof="0" smtClean="0"/>
              <a:pPr rtl="0"/>
              <a:t>3</a:t>
            </a:fld>
            <a:endParaRPr lang="ru-RU" noProof="0" dirty="0"/>
          </a:p>
        </p:txBody>
      </p:sp>
      <p:sp>
        <p:nvSpPr>
          <p:cNvPr id="5" name="Заголовок 4">
            <a:extLst>
              <a:ext uri="{FF2B5EF4-FFF2-40B4-BE49-F238E27FC236}">
                <a16:creationId xmlns:a16="http://schemas.microsoft.com/office/drawing/2014/main" xmlns="" id="{BAC06623-3B2B-4B97-84C6-E61EB05F17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1999" y="432000"/>
            <a:ext cx="9478119" cy="691950"/>
          </a:xfrm>
        </p:spPr>
        <p:txBody>
          <a:bodyPr/>
          <a:lstStyle/>
          <a:p>
            <a:r>
              <a:rPr lang="ru-RU" dirty="0" smtClean="0"/>
              <a:t>Дети с ОВЗ и инвалидностью</a:t>
            </a:r>
          </a:p>
        </p:txBody>
      </p:sp>
      <p:graphicFrame>
        <p:nvGraphicFramePr>
          <p:cNvPr id="7" name="Содержимое 6"/>
          <p:cNvGraphicFramePr>
            <a:graphicFrameLocks noGrp="1"/>
          </p:cNvGraphicFramePr>
          <p:nvPr>
            <p:ph sz="half" idx="1"/>
          </p:nvPr>
        </p:nvGraphicFramePr>
        <p:xfrm>
          <a:off x="495300" y="1219200"/>
          <a:ext cx="11468100" cy="5638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0" name="Скругленный прямоугольник 9"/>
          <p:cNvSpPr/>
          <p:nvPr/>
        </p:nvSpPr>
        <p:spPr>
          <a:xfrm>
            <a:off x="8915400" y="304800"/>
            <a:ext cx="2952750" cy="1466850"/>
          </a:xfrm>
          <a:prstGeom prst="round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Всего 11065 воспитанников</a:t>
            </a:r>
            <a:endParaRPr lang="ru-RU" sz="2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910768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54"/>
          <p:cNvGrpSpPr/>
          <p:nvPr/>
        </p:nvGrpSpPr>
        <p:grpSpPr>
          <a:xfrm rot="10800000">
            <a:off x="0" y="577474"/>
            <a:ext cx="6170508" cy="1784726"/>
            <a:chOff x="6497512" y="1577002"/>
            <a:chExt cx="5119200" cy="1491293"/>
          </a:xfrm>
        </p:grpSpPr>
        <p:sp>
          <p:nvSpPr>
            <p:cNvPr id="7" name="Freeform 5"/>
            <p:cNvSpPr/>
            <p:nvPr/>
          </p:nvSpPr>
          <p:spPr bwMode="auto">
            <a:xfrm>
              <a:off x="6812196" y="1784565"/>
              <a:ext cx="4566032" cy="949168"/>
            </a:xfrm>
            <a:custGeom>
              <a:avLst/>
              <a:gdLst>
                <a:gd name="T0" fmla="*/ 2907 w 3244"/>
                <a:gd name="T1" fmla="*/ 674 h 674"/>
                <a:gd name="T2" fmla="*/ 3244 w 3244"/>
                <a:gd name="T3" fmla="*/ 337 h 674"/>
                <a:gd name="T4" fmla="*/ 2907 w 3244"/>
                <a:gd name="T5" fmla="*/ 0 h 674"/>
                <a:gd name="T6" fmla="*/ 337 w 3244"/>
                <a:gd name="T7" fmla="*/ 0 h 674"/>
                <a:gd name="T8" fmla="*/ 0 w 3244"/>
                <a:gd name="T9" fmla="*/ 337 h 674"/>
                <a:gd name="T10" fmla="*/ 337 w 3244"/>
                <a:gd name="T11" fmla="*/ 674 h 674"/>
                <a:gd name="T12" fmla="*/ 2907 w 3244"/>
                <a:gd name="T13" fmla="*/ 674 h 6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44" h="674">
                  <a:moveTo>
                    <a:pt x="2907" y="674"/>
                  </a:moveTo>
                  <a:cubicBezTo>
                    <a:pt x="3093" y="674"/>
                    <a:pt x="3244" y="523"/>
                    <a:pt x="3244" y="337"/>
                  </a:cubicBezTo>
                  <a:cubicBezTo>
                    <a:pt x="3244" y="151"/>
                    <a:pt x="3093" y="0"/>
                    <a:pt x="2907" y="0"/>
                  </a:cubicBezTo>
                  <a:cubicBezTo>
                    <a:pt x="337" y="0"/>
                    <a:pt x="337" y="0"/>
                    <a:pt x="337" y="0"/>
                  </a:cubicBezTo>
                  <a:cubicBezTo>
                    <a:pt x="151" y="0"/>
                    <a:pt x="0" y="151"/>
                    <a:pt x="0" y="337"/>
                  </a:cubicBezTo>
                  <a:cubicBezTo>
                    <a:pt x="0" y="523"/>
                    <a:pt x="151" y="674"/>
                    <a:pt x="337" y="674"/>
                  </a:cubicBezTo>
                  <a:lnTo>
                    <a:pt x="2907" y="67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600"/>
            </a:p>
          </p:txBody>
        </p:sp>
        <p:pic>
          <p:nvPicPr>
            <p:cNvPr id="8" name="图片 57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497512" y="1577002"/>
              <a:ext cx="5119200" cy="1491293"/>
            </a:xfrm>
            <a:prstGeom prst="rect">
              <a:avLst/>
            </a:prstGeom>
          </p:spPr>
        </p:pic>
      </p:grpSp>
      <p:grpSp>
        <p:nvGrpSpPr>
          <p:cNvPr id="5" name="组合 59"/>
          <p:cNvGrpSpPr/>
          <p:nvPr/>
        </p:nvGrpSpPr>
        <p:grpSpPr>
          <a:xfrm rot="10800000">
            <a:off x="0" y="2114548"/>
            <a:ext cx="6170508" cy="1962827"/>
            <a:chOff x="6497512" y="1577002"/>
            <a:chExt cx="5119200" cy="1491293"/>
          </a:xfrm>
        </p:grpSpPr>
        <p:sp>
          <p:nvSpPr>
            <p:cNvPr id="12" name="Freeform 5"/>
            <p:cNvSpPr/>
            <p:nvPr/>
          </p:nvSpPr>
          <p:spPr bwMode="auto">
            <a:xfrm>
              <a:off x="6812196" y="1784565"/>
              <a:ext cx="4566032" cy="949168"/>
            </a:xfrm>
            <a:custGeom>
              <a:avLst/>
              <a:gdLst>
                <a:gd name="T0" fmla="*/ 2907 w 3244"/>
                <a:gd name="T1" fmla="*/ 674 h 674"/>
                <a:gd name="T2" fmla="*/ 3244 w 3244"/>
                <a:gd name="T3" fmla="*/ 337 h 674"/>
                <a:gd name="T4" fmla="*/ 2907 w 3244"/>
                <a:gd name="T5" fmla="*/ 0 h 674"/>
                <a:gd name="T6" fmla="*/ 337 w 3244"/>
                <a:gd name="T7" fmla="*/ 0 h 674"/>
                <a:gd name="T8" fmla="*/ 0 w 3244"/>
                <a:gd name="T9" fmla="*/ 337 h 674"/>
                <a:gd name="T10" fmla="*/ 337 w 3244"/>
                <a:gd name="T11" fmla="*/ 674 h 674"/>
                <a:gd name="T12" fmla="*/ 2907 w 3244"/>
                <a:gd name="T13" fmla="*/ 674 h 6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44" h="674">
                  <a:moveTo>
                    <a:pt x="2907" y="674"/>
                  </a:moveTo>
                  <a:cubicBezTo>
                    <a:pt x="3093" y="674"/>
                    <a:pt x="3244" y="523"/>
                    <a:pt x="3244" y="337"/>
                  </a:cubicBezTo>
                  <a:cubicBezTo>
                    <a:pt x="3244" y="151"/>
                    <a:pt x="3093" y="0"/>
                    <a:pt x="2907" y="0"/>
                  </a:cubicBezTo>
                  <a:cubicBezTo>
                    <a:pt x="337" y="0"/>
                    <a:pt x="337" y="0"/>
                    <a:pt x="337" y="0"/>
                  </a:cubicBezTo>
                  <a:cubicBezTo>
                    <a:pt x="151" y="0"/>
                    <a:pt x="0" y="151"/>
                    <a:pt x="0" y="337"/>
                  </a:cubicBezTo>
                  <a:cubicBezTo>
                    <a:pt x="0" y="523"/>
                    <a:pt x="151" y="674"/>
                    <a:pt x="337" y="674"/>
                  </a:cubicBezTo>
                  <a:lnTo>
                    <a:pt x="2907" y="67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600"/>
            </a:p>
          </p:txBody>
        </p:sp>
        <p:pic>
          <p:nvPicPr>
            <p:cNvPr id="13" name="图片 62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497512" y="1577002"/>
              <a:ext cx="5119200" cy="1491293"/>
            </a:xfrm>
            <a:prstGeom prst="rect">
              <a:avLst/>
            </a:prstGeom>
          </p:spPr>
        </p:pic>
      </p:grpSp>
      <p:grpSp>
        <p:nvGrpSpPr>
          <p:cNvPr id="10" name="组合 64"/>
          <p:cNvGrpSpPr/>
          <p:nvPr/>
        </p:nvGrpSpPr>
        <p:grpSpPr>
          <a:xfrm rot="10800000">
            <a:off x="0" y="3657599"/>
            <a:ext cx="6170508" cy="1962149"/>
            <a:chOff x="6497512" y="1577003"/>
            <a:chExt cx="5119200" cy="1591827"/>
          </a:xfrm>
        </p:grpSpPr>
        <p:sp>
          <p:nvSpPr>
            <p:cNvPr id="17" name="Freeform 5"/>
            <p:cNvSpPr/>
            <p:nvPr/>
          </p:nvSpPr>
          <p:spPr bwMode="auto">
            <a:xfrm>
              <a:off x="6812196" y="1784565"/>
              <a:ext cx="4566032" cy="949168"/>
            </a:xfrm>
            <a:custGeom>
              <a:avLst/>
              <a:gdLst>
                <a:gd name="T0" fmla="*/ 2907 w 3244"/>
                <a:gd name="T1" fmla="*/ 674 h 674"/>
                <a:gd name="T2" fmla="*/ 3244 w 3244"/>
                <a:gd name="T3" fmla="*/ 337 h 674"/>
                <a:gd name="T4" fmla="*/ 2907 w 3244"/>
                <a:gd name="T5" fmla="*/ 0 h 674"/>
                <a:gd name="T6" fmla="*/ 337 w 3244"/>
                <a:gd name="T7" fmla="*/ 0 h 674"/>
                <a:gd name="T8" fmla="*/ 0 w 3244"/>
                <a:gd name="T9" fmla="*/ 337 h 674"/>
                <a:gd name="T10" fmla="*/ 337 w 3244"/>
                <a:gd name="T11" fmla="*/ 674 h 674"/>
                <a:gd name="T12" fmla="*/ 2907 w 3244"/>
                <a:gd name="T13" fmla="*/ 674 h 6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44" h="674">
                  <a:moveTo>
                    <a:pt x="2907" y="674"/>
                  </a:moveTo>
                  <a:cubicBezTo>
                    <a:pt x="3093" y="674"/>
                    <a:pt x="3244" y="523"/>
                    <a:pt x="3244" y="337"/>
                  </a:cubicBezTo>
                  <a:cubicBezTo>
                    <a:pt x="3244" y="151"/>
                    <a:pt x="3093" y="0"/>
                    <a:pt x="2907" y="0"/>
                  </a:cubicBezTo>
                  <a:cubicBezTo>
                    <a:pt x="337" y="0"/>
                    <a:pt x="337" y="0"/>
                    <a:pt x="337" y="0"/>
                  </a:cubicBezTo>
                  <a:cubicBezTo>
                    <a:pt x="151" y="0"/>
                    <a:pt x="0" y="151"/>
                    <a:pt x="0" y="337"/>
                  </a:cubicBezTo>
                  <a:cubicBezTo>
                    <a:pt x="0" y="523"/>
                    <a:pt x="151" y="674"/>
                    <a:pt x="337" y="674"/>
                  </a:cubicBezTo>
                  <a:lnTo>
                    <a:pt x="2907" y="67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600"/>
            </a:p>
          </p:txBody>
        </p:sp>
        <p:pic>
          <p:nvPicPr>
            <p:cNvPr id="18" name="图片 67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497512" y="1577003"/>
              <a:ext cx="5119200" cy="1591827"/>
            </a:xfrm>
            <a:prstGeom prst="rect">
              <a:avLst/>
            </a:prstGeom>
          </p:spPr>
        </p:pic>
      </p:grpSp>
      <p:grpSp>
        <p:nvGrpSpPr>
          <p:cNvPr id="15" name="组合 69"/>
          <p:cNvGrpSpPr/>
          <p:nvPr/>
        </p:nvGrpSpPr>
        <p:grpSpPr>
          <a:xfrm>
            <a:off x="6024606" y="609600"/>
            <a:ext cx="6167394" cy="1885950"/>
            <a:chOff x="6497512" y="1577003"/>
            <a:chExt cx="5119200" cy="1491293"/>
          </a:xfrm>
        </p:grpSpPr>
        <p:sp>
          <p:nvSpPr>
            <p:cNvPr id="22" name="Freeform 5"/>
            <p:cNvSpPr/>
            <p:nvPr/>
          </p:nvSpPr>
          <p:spPr bwMode="auto">
            <a:xfrm>
              <a:off x="6812196" y="1784565"/>
              <a:ext cx="4566032" cy="949168"/>
            </a:xfrm>
            <a:custGeom>
              <a:avLst/>
              <a:gdLst>
                <a:gd name="T0" fmla="*/ 2907 w 3244"/>
                <a:gd name="T1" fmla="*/ 674 h 674"/>
                <a:gd name="T2" fmla="*/ 3244 w 3244"/>
                <a:gd name="T3" fmla="*/ 337 h 674"/>
                <a:gd name="T4" fmla="*/ 2907 w 3244"/>
                <a:gd name="T5" fmla="*/ 0 h 674"/>
                <a:gd name="T6" fmla="*/ 337 w 3244"/>
                <a:gd name="T7" fmla="*/ 0 h 674"/>
                <a:gd name="T8" fmla="*/ 0 w 3244"/>
                <a:gd name="T9" fmla="*/ 337 h 674"/>
                <a:gd name="T10" fmla="*/ 337 w 3244"/>
                <a:gd name="T11" fmla="*/ 674 h 674"/>
                <a:gd name="T12" fmla="*/ 2907 w 3244"/>
                <a:gd name="T13" fmla="*/ 674 h 6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44" h="674">
                  <a:moveTo>
                    <a:pt x="2907" y="674"/>
                  </a:moveTo>
                  <a:cubicBezTo>
                    <a:pt x="3093" y="674"/>
                    <a:pt x="3244" y="523"/>
                    <a:pt x="3244" y="337"/>
                  </a:cubicBezTo>
                  <a:cubicBezTo>
                    <a:pt x="3244" y="151"/>
                    <a:pt x="3093" y="0"/>
                    <a:pt x="2907" y="0"/>
                  </a:cubicBezTo>
                  <a:cubicBezTo>
                    <a:pt x="337" y="0"/>
                    <a:pt x="337" y="0"/>
                    <a:pt x="337" y="0"/>
                  </a:cubicBezTo>
                  <a:cubicBezTo>
                    <a:pt x="151" y="0"/>
                    <a:pt x="0" y="151"/>
                    <a:pt x="0" y="337"/>
                  </a:cubicBezTo>
                  <a:cubicBezTo>
                    <a:pt x="0" y="523"/>
                    <a:pt x="151" y="674"/>
                    <a:pt x="337" y="674"/>
                  </a:cubicBezTo>
                  <a:lnTo>
                    <a:pt x="2907" y="67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600"/>
            </a:p>
          </p:txBody>
        </p:sp>
        <p:pic>
          <p:nvPicPr>
            <p:cNvPr id="23" name="图片 72"/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497512" y="1577003"/>
              <a:ext cx="5119200" cy="1491293"/>
            </a:xfrm>
            <a:prstGeom prst="rect">
              <a:avLst/>
            </a:prstGeom>
          </p:spPr>
        </p:pic>
      </p:grpSp>
      <p:grpSp>
        <p:nvGrpSpPr>
          <p:cNvPr id="20" name="组合 74"/>
          <p:cNvGrpSpPr/>
          <p:nvPr/>
        </p:nvGrpSpPr>
        <p:grpSpPr>
          <a:xfrm>
            <a:off x="6024606" y="2114550"/>
            <a:ext cx="6167394" cy="2038350"/>
            <a:chOff x="6497512" y="1577002"/>
            <a:chExt cx="5119200" cy="1491293"/>
          </a:xfrm>
        </p:grpSpPr>
        <p:sp>
          <p:nvSpPr>
            <p:cNvPr id="27" name="Freeform 5"/>
            <p:cNvSpPr/>
            <p:nvPr/>
          </p:nvSpPr>
          <p:spPr bwMode="auto">
            <a:xfrm>
              <a:off x="6812196" y="1784565"/>
              <a:ext cx="4566032" cy="949168"/>
            </a:xfrm>
            <a:custGeom>
              <a:avLst/>
              <a:gdLst>
                <a:gd name="T0" fmla="*/ 2907 w 3244"/>
                <a:gd name="T1" fmla="*/ 674 h 674"/>
                <a:gd name="T2" fmla="*/ 3244 w 3244"/>
                <a:gd name="T3" fmla="*/ 337 h 674"/>
                <a:gd name="T4" fmla="*/ 2907 w 3244"/>
                <a:gd name="T5" fmla="*/ 0 h 674"/>
                <a:gd name="T6" fmla="*/ 337 w 3244"/>
                <a:gd name="T7" fmla="*/ 0 h 674"/>
                <a:gd name="T8" fmla="*/ 0 w 3244"/>
                <a:gd name="T9" fmla="*/ 337 h 674"/>
                <a:gd name="T10" fmla="*/ 337 w 3244"/>
                <a:gd name="T11" fmla="*/ 674 h 674"/>
                <a:gd name="T12" fmla="*/ 2907 w 3244"/>
                <a:gd name="T13" fmla="*/ 674 h 6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44" h="674">
                  <a:moveTo>
                    <a:pt x="2907" y="674"/>
                  </a:moveTo>
                  <a:cubicBezTo>
                    <a:pt x="3093" y="674"/>
                    <a:pt x="3244" y="523"/>
                    <a:pt x="3244" y="337"/>
                  </a:cubicBezTo>
                  <a:cubicBezTo>
                    <a:pt x="3244" y="151"/>
                    <a:pt x="3093" y="0"/>
                    <a:pt x="2907" y="0"/>
                  </a:cubicBezTo>
                  <a:cubicBezTo>
                    <a:pt x="337" y="0"/>
                    <a:pt x="337" y="0"/>
                    <a:pt x="337" y="0"/>
                  </a:cubicBezTo>
                  <a:cubicBezTo>
                    <a:pt x="151" y="0"/>
                    <a:pt x="0" y="151"/>
                    <a:pt x="0" y="337"/>
                  </a:cubicBezTo>
                  <a:cubicBezTo>
                    <a:pt x="0" y="523"/>
                    <a:pt x="151" y="674"/>
                    <a:pt x="337" y="674"/>
                  </a:cubicBezTo>
                  <a:lnTo>
                    <a:pt x="2907" y="67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600"/>
            </a:p>
          </p:txBody>
        </p:sp>
        <p:pic>
          <p:nvPicPr>
            <p:cNvPr id="28" name="图片 77"/>
            <p:cNvPicPr>
              <a:picLocks noChangeAspect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497512" y="1577002"/>
              <a:ext cx="5119200" cy="1491293"/>
            </a:xfrm>
            <a:prstGeom prst="rect">
              <a:avLst/>
            </a:prstGeom>
          </p:spPr>
        </p:pic>
      </p:grpSp>
      <p:grpSp>
        <p:nvGrpSpPr>
          <p:cNvPr id="25" name="组合 79"/>
          <p:cNvGrpSpPr/>
          <p:nvPr/>
        </p:nvGrpSpPr>
        <p:grpSpPr>
          <a:xfrm>
            <a:off x="6024606" y="3827861"/>
            <a:ext cx="6167394" cy="1810939"/>
            <a:chOff x="6497512" y="1655440"/>
            <a:chExt cx="5119200" cy="1491293"/>
          </a:xfrm>
        </p:grpSpPr>
        <p:sp>
          <p:nvSpPr>
            <p:cNvPr id="32" name="Freeform 5"/>
            <p:cNvSpPr/>
            <p:nvPr/>
          </p:nvSpPr>
          <p:spPr bwMode="auto">
            <a:xfrm>
              <a:off x="6812196" y="1784565"/>
              <a:ext cx="4566032" cy="949168"/>
            </a:xfrm>
            <a:custGeom>
              <a:avLst/>
              <a:gdLst>
                <a:gd name="T0" fmla="*/ 2907 w 3244"/>
                <a:gd name="T1" fmla="*/ 674 h 674"/>
                <a:gd name="T2" fmla="*/ 3244 w 3244"/>
                <a:gd name="T3" fmla="*/ 337 h 674"/>
                <a:gd name="T4" fmla="*/ 2907 w 3244"/>
                <a:gd name="T5" fmla="*/ 0 h 674"/>
                <a:gd name="T6" fmla="*/ 337 w 3244"/>
                <a:gd name="T7" fmla="*/ 0 h 674"/>
                <a:gd name="T8" fmla="*/ 0 w 3244"/>
                <a:gd name="T9" fmla="*/ 337 h 674"/>
                <a:gd name="T10" fmla="*/ 337 w 3244"/>
                <a:gd name="T11" fmla="*/ 674 h 674"/>
                <a:gd name="T12" fmla="*/ 2907 w 3244"/>
                <a:gd name="T13" fmla="*/ 674 h 6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44" h="674">
                  <a:moveTo>
                    <a:pt x="2907" y="674"/>
                  </a:moveTo>
                  <a:cubicBezTo>
                    <a:pt x="3093" y="674"/>
                    <a:pt x="3244" y="523"/>
                    <a:pt x="3244" y="337"/>
                  </a:cubicBezTo>
                  <a:cubicBezTo>
                    <a:pt x="3244" y="151"/>
                    <a:pt x="3093" y="0"/>
                    <a:pt x="2907" y="0"/>
                  </a:cubicBezTo>
                  <a:cubicBezTo>
                    <a:pt x="337" y="0"/>
                    <a:pt x="337" y="0"/>
                    <a:pt x="337" y="0"/>
                  </a:cubicBezTo>
                  <a:cubicBezTo>
                    <a:pt x="151" y="0"/>
                    <a:pt x="0" y="151"/>
                    <a:pt x="0" y="337"/>
                  </a:cubicBezTo>
                  <a:cubicBezTo>
                    <a:pt x="0" y="523"/>
                    <a:pt x="151" y="674"/>
                    <a:pt x="337" y="674"/>
                  </a:cubicBezTo>
                  <a:lnTo>
                    <a:pt x="2907" y="67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600"/>
            </a:p>
          </p:txBody>
        </p:sp>
        <p:pic>
          <p:nvPicPr>
            <p:cNvPr id="33" name="图片 82"/>
            <p:cNvPicPr>
              <a:picLocks noChangeAspect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497512" y="1655440"/>
              <a:ext cx="5119200" cy="1491293"/>
            </a:xfrm>
            <a:prstGeom prst="rect">
              <a:avLst/>
            </a:prstGeom>
          </p:spPr>
        </p:pic>
      </p:grpSp>
      <p:sp>
        <p:nvSpPr>
          <p:cNvPr id="34" name="矩形 47"/>
          <p:cNvSpPr>
            <a:spLocks noChangeArrowheads="1"/>
          </p:cNvSpPr>
          <p:nvPr/>
        </p:nvSpPr>
        <p:spPr bwMode="auto">
          <a:xfrm>
            <a:off x="6940110" y="938105"/>
            <a:ext cx="4623240" cy="11599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51430" tIns="25715" rIns="51430" bIns="25715">
            <a:spAutoFit/>
          </a:bodyPr>
          <a:lstStyle/>
          <a:p>
            <a:pPr algn="r"/>
            <a:r>
              <a:rPr lang="ru-RU" altLang="zh-CN" b="1" dirty="0" smtClean="0">
                <a:solidFill>
                  <a:schemeClr val="accent5">
                    <a:lumMod val="75000"/>
                  </a:schemeClr>
                </a:solidFill>
                <a:cs typeface="Open Sans" panose="020B0606030504020204" pitchFamily="34" charset="0"/>
              </a:rPr>
              <a:t>Группы компенсирующей направленности</a:t>
            </a:r>
          </a:p>
          <a:p>
            <a:pPr lvl="0" algn="r"/>
            <a:r>
              <a:rPr lang="ru-RU" altLang="zh-CN" b="1" dirty="0" smtClean="0">
                <a:solidFill>
                  <a:schemeClr val="accent5">
                    <a:lumMod val="75000"/>
                  </a:schemeClr>
                </a:solidFill>
                <a:cs typeface="Open Sans" panose="020B0606030504020204" pitchFamily="34" charset="0"/>
              </a:rPr>
              <a:t>для детей с нарушением </a:t>
            </a:r>
          </a:p>
          <a:p>
            <a:pPr lvl="0" algn="r"/>
            <a:r>
              <a:rPr lang="ru-RU" altLang="zh-CN" b="1" dirty="0" smtClean="0">
                <a:solidFill>
                  <a:schemeClr val="tx1">
                    <a:lumMod val="60000"/>
                    <a:lumOff val="40000"/>
                  </a:schemeClr>
                </a:solidFill>
                <a:cs typeface="Open Sans" panose="020B0606030504020204" pitchFamily="34" charset="0"/>
              </a:rPr>
              <a:t>опорно-двигательного аппарата</a:t>
            </a:r>
            <a:endParaRPr lang="ru-RU" altLang="zh-CN" b="1" dirty="0">
              <a:solidFill>
                <a:schemeClr val="tx1">
                  <a:lumMod val="60000"/>
                  <a:lumOff val="40000"/>
                </a:schemeClr>
              </a:solidFill>
              <a:cs typeface="Open Sans" panose="020B0606030504020204" pitchFamily="34" charset="0"/>
            </a:endParaRPr>
          </a:p>
        </p:txBody>
      </p:sp>
      <p:sp>
        <p:nvSpPr>
          <p:cNvPr id="35" name="矩形 47"/>
          <p:cNvSpPr>
            <a:spLocks noChangeArrowheads="1"/>
          </p:cNvSpPr>
          <p:nvPr/>
        </p:nvSpPr>
        <p:spPr bwMode="auto">
          <a:xfrm>
            <a:off x="6934200" y="2497313"/>
            <a:ext cx="4610100" cy="11599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51430" tIns="25715" rIns="51430" bIns="25715">
            <a:spAutoFit/>
          </a:bodyPr>
          <a:lstStyle/>
          <a:p>
            <a:pPr algn="r"/>
            <a:r>
              <a:rPr lang="ru-RU" altLang="zh-CN" b="1" dirty="0" smtClean="0">
                <a:solidFill>
                  <a:schemeClr val="accent5">
                    <a:lumMod val="75000"/>
                  </a:schemeClr>
                </a:solidFill>
                <a:cs typeface="Open Sans" panose="020B0606030504020204" pitchFamily="34" charset="0"/>
              </a:rPr>
              <a:t>Группы компенсирующей направленности</a:t>
            </a:r>
          </a:p>
          <a:p>
            <a:pPr lvl="0" algn="r"/>
            <a:r>
              <a:rPr lang="ru-RU" altLang="zh-CN" b="1" dirty="0" smtClean="0">
                <a:solidFill>
                  <a:schemeClr val="accent5">
                    <a:lumMod val="75000"/>
                  </a:schemeClr>
                </a:solidFill>
                <a:cs typeface="Open Sans" panose="020B0606030504020204" pitchFamily="34" charset="0"/>
              </a:rPr>
              <a:t>для детей </a:t>
            </a:r>
            <a:r>
              <a:rPr lang="ru-RU" altLang="zh-CN" b="1" dirty="0" smtClean="0">
                <a:solidFill>
                  <a:schemeClr val="tx1">
                    <a:lumMod val="60000"/>
                    <a:lumOff val="40000"/>
                  </a:schemeClr>
                </a:solidFill>
                <a:cs typeface="Open Sans" panose="020B0606030504020204" pitchFamily="34" charset="0"/>
              </a:rPr>
              <a:t>с задержкой </a:t>
            </a:r>
          </a:p>
          <a:p>
            <a:pPr lvl="0" algn="r"/>
            <a:r>
              <a:rPr lang="ru-RU" altLang="zh-CN" b="1" dirty="0" smtClean="0">
                <a:solidFill>
                  <a:schemeClr val="tx1">
                    <a:lumMod val="60000"/>
                    <a:lumOff val="40000"/>
                  </a:schemeClr>
                </a:solidFill>
                <a:cs typeface="Open Sans" panose="020B0606030504020204" pitchFamily="34" charset="0"/>
              </a:rPr>
              <a:t>психического развития</a:t>
            </a:r>
            <a:endParaRPr lang="ru-RU" altLang="zh-CN" sz="1400" b="1" dirty="0">
              <a:solidFill>
                <a:schemeClr val="tx1">
                  <a:lumMod val="60000"/>
                  <a:lumOff val="40000"/>
                </a:schemeClr>
              </a:solidFill>
              <a:cs typeface="Open Sans" panose="020B0606030504020204" pitchFamily="34" charset="0"/>
            </a:endParaRPr>
          </a:p>
        </p:txBody>
      </p:sp>
      <p:sp>
        <p:nvSpPr>
          <p:cNvPr id="36" name="矩形 47"/>
          <p:cNvSpPr>
            <a:spLocks noChangeArrowheads="1"/>
          </p:cNvSpPr>
          <p:nvPr/>
        </p:nvSpPr>
        <p:spPr bwMode="auto">
          <a:xfrm>
            <a:off x="7625910" y="3996977"/>
            <a:ext cx="3785039" cy="11599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51430" tIns="25715" rIns="51430" bIns="25715">
            <a:spAutoFit/>
          </a:bodyPr>
          <a:lstStyle/>
          <a:p>
            <a:pPr algn="r"/>
            <a:r>
              <a:rPr lang="ru-RU" altLang="zh-CN" b="1" dirty="0" smtClean="0">
                <a:solidFill>
                  <a:schemeClr val="accent5">
                    <a:lumMod val="75000"/>
                  </a:schemeClr>
                </a:solidFill>
                <a:cs typeface="Open Sans" panose="020B0606030504020204" pitchFamily="34" charset="0"/>
              </a:rPr>
              <a:t>Группа компенсирующей направленности</a:t>
            </a:r>
          </a:p>
          <a:p>
            <a:pPr lvl="0" algn="r"/>
            <a:r>
              <a:rPr lang="ru-RU" altLang="zh-CN" b="1" dirty="0" smtClean="0">
                <a:solidFill>
                  <a:schemeClr val="accent5">
                    <a:lumMod val="75000"/>
                  </a:schemeClr>
                </a:solidFill>
                <a:cs typeface="Open Sans" panose="020B0606030504020204" pitchFamily="34" charset="0"/>
              </a:rPr>
              <a:t>для детей </a:t>
            </a:r>
            <a:r>
              <a:rPr lang="ru-RU" altLang="zh-CN" b="1" dirty="0" smtClean="0">
                <a:solidFill>
                  <a:schemeClr val="tx1">
                    <a:lumMod val="60000"/>
                    <a:lumOff val="40000"/>
                  </a:schemeClr>
                </a:solidFill>
                <a:cs typeface="Open Sans" panose="020B0606030504020204" pitchFamily="34" charset="0"/>
              </a:rPr>
              <a:t>с нарушением слуха</a:t>
            </a:r>
            <a:endParaRPr lang="ru-RU" altLang="zh-CN" b="1" dirty="0">
              <a:solidFill>
                <a:schemeClr val="tx1">
                  <a:lumMod val="60000"/>
                  <a:lumOff val="40000"/>
                </a:schemeClr>
              </a:solidFill>
              <a:cs typeface="Open Sans" panose="020B0606030504020204" pitchFamily="34" charset="0"/>
            </a:endParaRPr>
          </a:p>
        </p:txBody>
      </p:sp>
      <p:sp>
        <p:nvSpPr>
          <p:cNvPr id="37" name="矩形 47"/>
          <p:cNvSpPr>
            <a:spLocks noChangeArrowheads="1"/>
          </p:cNvSpPr>
          <p:nvPr/>
        </p:nvSpPr>
        <p:spPr bwMode="auto">
          <a:xfrm>
            <a:off x="438150" y="1021177"/>
            <a:ext cx="3778581" cy="11599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51430" tIns="25715" rIns="51430" bIns="25715">
            <a:spAutoFit/>
          </a:bodyPr>
          <a:lstStyle/>
          <a:p>
            <a:pPr algn="r"/>
            <a:r>
              <a:rPr lang="ru-RU" altLang="zh-CN" b="1" dirty="0" smtClean="0">
                <a:solidFill>
                  <a:schemeClr val="accent5">
                    <a:lumMod val="75000"/>
                  </a:schemeClr>
                </a:solidFill>
                <a:cs typeface="Open Sans" panose="020B0606030504020204" pitchFamily="34" charset="0"/>
              </a:rPr>
              <a:t>Группы компенсирующей направленности</a:t>
            </a:r>
          </a:p>
          <a:p>
            <a:pPr algn="r"/>
            <a:r>
              <a:rPr lang="ru-RU" altLang="zh-CN" b="1" dirty="0" smtClean="0">
                <a:solidFill>
                  <a:schemeClr val="accent5">
                    <a:lumMod val="75000"/>
                  </a:schemeClr>
                </a:solidFill>
                <a:cs typeface="Open Sans" panose="020B0606030504020204" pitchFamily="34" charset="0"/>
              </a:rPr>
              <a:t>для детей  </a:t>
            </a:r>
            <a:r>
              <a:rPr lang="ru-RU" altLang="zh-CN" b="1" dirty="0" smtClean="0">
                <a:solidFill>
                  <a:schemeClr val="tx1">
                    <a:lumMod val="60000"/>
                    <a:lumOff val="40000"/>
                  </a:schemeClr>
                </a:solidFill>
                <a:cs typeface="Open Sans" panose="020B0606030504020204" pitchFamily="34" charset="0"/>
              </a:rPr>
              <a:t>тяжелыми нарушениями речи</a:t>
            </a:r>
            <a:endParaRPr lang="ru-RU" altLang="zh-CN" b="1" dirty="0">
              <a:solidFill>
                <a:schemeClr val="tx1">
                  <a:lumMod val="60000"/>
                  <a:lumOff val="40000"/>
                </a:schemeClr>
              </a:solidFill>
              <a:cs typeface="Open Sans" panose="020B0606030504020204" pitchFamily="34" charset="0"/>
            </a:endParaRPr>
          </a:p>
        </p:txBody>
      </p:sp>
      <p:sp>
        <p:nvSpPr>
          <p:cNvPr id="38" name="矩形 47"/>
          <p:cNvSpPr>
            <a:spLocks noChangeArrowheads="1"/>
          </p:cNvSpPr>
          <p:nvPr/>
        </p:nvSpPr>
        <p:spPr bwMode="auto">
          <a:xfrm>
            <a:off x="533400" y="2656584"/>
            <a:ext cx="3664281" cy="11599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51430" tIns="25715" rIns="51430" bIns="25715">
            <a:spAutoFit/>
          </a:bodyPr>
          <a:lstStyle/>
          <a:p>
            <a:pPr algn="r"/>
            <a:r>
              <a:rPr lang="ru-RU" altLang="zh-CN" b="1" dirty="0" smtClean="0">
                <a:solidFill>
                  <a:schemeClr val="accent5">
                    <a:lumMod val="75000"/>
                  </a:schemeClr>
                </a:solidFill>
                <a:cs typeface="Open Sans" panose="020B0606030504020204" pitchFamily="34" charset="0"/>
              </a:rPr>
              <a:t>Группы компенсирующей направленности</a:t>
            </a:r>
          </a:p>
          <a:p>
            <a:pPr lvl="0" algn="r"/>
            <a:r>
              <a:rPr lang="ru-RU" altLang="zh-CN" b="1" dirty="0" smtClean="0">
                <a:solidFill>
                  <a:schemeClr val="accent5">
                    <a:lumMod val="75000"/>
                  </a:schemeClr>
                </a:solidFill>
                <a:cs typeface="Open Sans" panose="020B0606030504020204" pitchFamily="34" charset="0"/>
              </a:rPr>
              <a:t>для детей </a:t>
            </a:r>
            <a:r>
              <a:rPr lang="ru-RU" altLang="zh-CN" b="1" dirty="0" smtClean="0">
                <a:solidFill>
                  <a:schemeClr val="tx1">
                    <a:lumMod val="60000"/>
                    <a:lumOff val="40000"/>
                  </a:schemeClr>
                </a:solidFill>
                <a:cs typeface="Open Sans" panose="020B0606030504020204" pitchFamily="34" charset="0"/>
              </a:rPr>
              <a:t>с расстройством </a:t>
            </a:r>
            <a:r>
              <a:rPr lang="ru-RU" altLang="zh-CN" b="1" dirty="0" err="1" smtClean="0">
                <a:solidFill>
                  <a:schemeClr val="tx1">
                    <a:lumMod val="60000"/>
                    <a:lumOff val="40000"/>
                  </a:schemeClr>
                </a:solidFill>
                <a:cs typeface="Open Sans" panose="020B0606030504020204" pitchFamily="34" charset="0"/>
              </a:rPr>
              <a:t>аутистического</a:t>
            </a:r>
            <a:r>
              <a:rPr lang="ru-RU" altLang="zh-CN" b="1" dirty="0" smtClean="0">
                <a:solidFill>
                  <a:schemeClr val="tx1">
                    <a:lumMod val="60000"/>
                    <a:lumOff val="40000"/>
                  </a:schemeClr>
                </a:solidFill>
                <a:cs typeface="Open Sans" panose="020B0606030504020204" pitchFamily="34" charset="0"/>
              </a:rPr>
              <a:t> спектра</a:t>
            </a:r>
            <a:endParaRPr lang="ru-RU" altLang="zh-CN" b="1" dirty="0">
              <a:solidFill>
                <a:schemeClr val="tx1">
                  <a:lumMod val="60000"/>
                  <a:lumOff val="40000"/>
                </a:schemeClr>
              </a:solidFill>
              <a:cs typeface="Open Sans" panose="020B0606030504020204" pitchFamily="34" charset="0"/>
            </a:endParaRPr>
          </a:p>
        </p:txBody>
      </p:sp>
      <p:sp>
        <p:nvSpPr>
          <p:cNvPr id="40" name="Заголовок 4">
            <a:extLst>
              <a:ext uri="{FF2B5EF4-FFF2-40B4-BE49-F238E27FC236}">
                <a16:creationId xmlns:a16="http://schemas.microsoft.com/office/drawing/2014/main" xmlns="" id="{BAC06623-3B2B-4B97-84C6-E61EB05F17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2949" y="0"/>
            <a:ext cx="11779051" cy="933450"/>
          </a:xfrm>
        </p:spPr>
        <p:txBody>
          <a:bodyPr/>
          <a:lstStyle/>
          <a:p>
            <a:r>
              <a:rPr lang="ru-RU" dirty="0" smtClean="0"/>
              <a:t>Созданные специальные образовательные условия</a:t>
            </a:r>
          </a:p>
        </p:txBody>
      </p:sp>
      <p:sp>
        <p:nvSpPr>
          <p:cNvPr id="41" name="矩形 47"/>
          <p:cNvSpPr>
            <a:spLocks noChangeArrowheads="1"/>
          </p:cNvSpPr>
          <p:nvPr/>
        </p:nvSpPr>
        <p:spPr bwMode="auto">
          <a:xfrm>
            <a:off x="285750" y="4161534"/>
            <a:ext cx="3930981" cy="11599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51430" tIns="25715" rIns="51430" bIns="25715">
            <a:spAutoFit/>
          </a:bodyPr>
          <a:lstStyle/>
          <a:p>
            <a:pPr algn="r"/>
            <a:r>
              <a:rPr lang="ru-RU" altLang="zh-CN" b="1" dirty="0" smtClean="0">
                <a:solidFill>
                  <a:schemeClr val="accent5">
                    <a:lumMod val="75000"/>
                  </a:schemeClr>
                </a:solidFill>
                <a:cs typeface="Open Sans" panose="020B0606030504020204" pitchFamily="34" charset="0"/>
              </a:rPr>
              <a:t>Группы компенсирующей направленности</a:t>
            </a:r>
          </a:p>
          <a:p>
            <a:pPr lvl="0" algn="r"/>
            <a:r>
              <a:rPr lang="ru-RU" altLang="zh-CN" b="1" dirty="0" smtClean="0">
                <a:solidFill>
                  <a:schemeClr val="accent5">
                    <a:lumMod val="75000"/>
                  </a:schemeClr>
                </a:solidFill>
                <a:cs typeface="Open Sans" panose="020B0606030504020204" pitchFamily="34" charset="0"/>
              </a:rPr>
              <a:t>для детей </a:t>
            </a:r>
            <a:r>
              <a:rPr lang="ru-RU" altLang="zh-CN" b="1" dirty="0" smtClean="0">
                <a:solidFill>
                  <a:schemeClr val="tx1">
                    <a:lumMod val="60000"/>
                    <a:lumOff val="40000"/>
                  </a:schemeClr>
                </a:solidFill>
                <a:cs typeface="Open Sans" panose="020B0606030504020204" pitchFamily="34" charset="0"/>
              </a:rPr>
              <a:t>с нарушением зрения</a:t>
            </a:r>
            <a:endParaRPr lang="ru-RU" altLang="zh-CN" b="1" dirty="0">
              <a:solidFill>
                <a:schemeClr val="tx1">
                  <a:lumMod val="60000"/>
                  <a:lumOff val="40000"/>
                </a:schemeClr>
              </a:solidFill>
              <a:cs typeface="Open Sans" panose="020B0606030504020204" pitchFamily="34" charset="0"/>
            </a:endParaRPr>
          </a:p>
        </p:txBody>
      </p:sp>
      <p:sp>
        <p:nvSpPr>
          <p:cNvPr id="42" name="文本框 130"/>
          <p:cNvSpPr txBox="1"/>
          <p:nvPr/>
        </p:nvSpPr>
        <p:spPr>
          <a:xfrm>
            <a:off x="4912974" y="1219200"/>
            <a:ext cx="70724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altLang="zh-CN" sz="3200" b="1" dirty="0" smtClean="0">
                <a:solidFill>
                  <a:schemeClr val="tx1">
                    <a:lumMod val="75000"/>
                  </a:schemeClr>
                </a:solidFill>
                <a:latin typeface="+mj-lt"/>
                <a:cs typeface="Aharoni" panose="02010803020104030203" pitchFamily="2" charset="-79"/>
              </a:rPr>
              <a:t>74</a:t>
            </a:r>
            <a:endParaRPr lang="zh-CN" altLang="en-US" sz="3200" b="1" dirty="0">
              <a:solidFill>
                <a:schemeClr val="tx1">
                  <a:lumMod val="75000"/>
                </a:schemeClr>
              </a:solidFill>
              <a:latin typeface="+mj-lt"/>
              <a:cs typeface="Aharoni" panose="02010803020104030203" pitchFamily="2" charset="-79"/>
            </a:endParaRPr>
          </a:p>
        </p:txBody>
      </p:sp>
      <p:sp>
        <p:nvSpPr>
          <p:cNvPr id="43" name="文本框 130"/>
          <p:cNvSpPr txBox="1"/>
          <p:nvPr/>
        </p:nvSpPr>
        <p:spPr>
          <a:xfrm>
            <a:off x="4893924" y="2858356"/>
            <a:ext cx="70724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altLang="zh-CN" sz="3200" b="1" dirty="0" smtClean="0">
                <a:solidFill>
                  <a:schemeClr val="tx1">
                    <a:lumMod val="75000"/>
                  </a:schemeClr>
                </a:solidFill>
                <a:latin typeface="+mj-lt"/>
                <a:cs typeface="Aharoni" panose="02010803020104030203" pitchFamily="2" charset="-79"/>
              </a:rPr>
              <a:t>15</a:t>
            </a:r>
            <a:endParaRPr lang="zh-CN" altLang="en-US" sz="3200" b="1" dirty="0">
              <a:solidFill>
                <a:schemeClr val="tx1">
                  <a:lumMod val="75000"/>
                </a:schemeClr>
              </a:solidFill>
              <a:latin typeface="+mj-lt"/>
              <a:cs typeface="Aharoni" panose="02010803020104030203" pitchFamily="2" charset="-79"/>
            </a:endParaRPr>
          </a:p>
        </p:txBody>
      </p:sp>
      <p:sp>
        <p:nvSpPr>
          <p:cNvPr id="44" name="文本框 130"/>
          <p:cNvSpPr txBox="1"/>
          <p:nvPr/>
        </p:nvSpPr>
        <p:spPr>
          <a:xfrm>
            <a:off x="4989174" y="4382356"/>
            <a:ext cx="44595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altLang="zh-CN" sz="3200" b="1" dirty="0" smtClean="0">
                <a:solidFill>
                  <a:schemeClr val="tx1">
                    <a:lumMod val="75000"/>
                  </a:schemeClr>
                </a:solidFill>
                <a:latin typeface="+mj-lt"/>
                <a:cs typeface="Aharoni" panose="02010803020104030203" pitchFamily="2" charset="-79"/>
              </a:rPr>
              <a:t>9</a:t>
            </a:r>
            <a:endParaRPr lang="zh-CN" altLang="en-US" sz="3200" b="1" dirty="0">
              <a:solidFill>
                <a:schemeClr val="tx1">
                  <a:lumMod val="75000"/>
                </a:schemeClr>
              </a:solidFill>
              <a:latin typeface="+mj-lt"/>
              <a:cs typeface="Aharoni" panose="02010803020104030203" pitchFamily="2" charset="-79"/>
            </a:endParaRPr>
          </a:p>
        </p:txBody>
      </p:sp>
      <p:sp>
        <p:nvSpPr>
          <p:cNvPr id="49" name="文本框 130"/>
          <p:cNvSpPr txBox="1"/>
          <p:nvPr/>
        </p:nvSpPr>
        <p:spPr>
          <a:xfrm>
            <a:off x="6703674" y="1181956"/>
            <a:ext cx="44595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altLang="zh-CN" sz="3200" b="1" dirty="0" smtClean="0">
                <a:solidFill>
                  <a:schemeClr val="tx1">
                    <a:lumMod val="75000"/>
                  </a:schemeClr>
                </a:solidFill>
                <a:latin typeface="+mj-lt"/>
                <a:cs typeface="Aharoni" panose="02010803020104030203" pitchFamily="2" charset="-79"/>
              </a:rPr>
              <a:t>4</a:t>
            </a:r>
            <a:endParaRPr lang="zh-CN" altLang="en-US" sz="3200" b="1" dirty="0">
              <a:solidFill>
                <a:schemeClr val="tx1">
                  <a:lumMod val="75000"/>
                </a:schemeClr>
              </a:solidFill>
              <a:latin typeface="+mj-lt"/>
              <a:cs typeface="Aharoni" panose="02010803020104030203" pitchFamily="2" charset="-79"/>
            </a:endParaRPr>
          </a:p>
        </p:txBody>
      </p:sp>
      <p:sp>
        <p:nvSpPr>
          <p:cNvPr id="50" name="文本框 130"/>
          <p:cNvSpPr txBox="1"/>
          <p:nvPr/>
        </p:nvSpPr>
        <p:spPr>
          <a:xfrm>
            <a:off x="6722724" y="2801206"/>
            <a:ext cx="44595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altLang="zh-CN" sz="3200" b="1" dirty="0" smtClean="0">
                <a:solidFill>
                  <a:schemeClr val="tx1">
                    <a:lumMod val="75000"/>
                  </a:schemeClr>
                </a:solidFill>
                <a:latin typeface="+mj-lt"/>
                <a:cs typeface="Aharoni" panose="02010803020104030203" pitchFamily="2" charset="-79"/>
              </a:rPr>
              <a:t>4</a:t>
            </a:r>
            <a:endParaRPr lang="zh-CN" altLang="en-US" sz="3200" b="1" dirty="0">
              <a:solidFill>
                <a:schemeClr val="tx1">
                  <a:lumMod val="75000"/>
                </a:schemeClr>
              </a:solidFill>
              <a:latin typeface="+mj-lt"/>
              <a:cs typeface="Aharoni" panose="02010803020104030203" pitchFamily="2" charset="-79"/>
            </a:endParaRPr>
          </a:p>
        </p:txBody>
      </p:sp>
      <p:sp>
        <p:nvSpPr>
          <p:cNvPr id="54" name="文本框 130"/>
          <p:cNvSpPr txBox="1"/>
          <p:nvPr/>
        </p:nvSpPr>
        <p:spPr>
          <a:xfrm>
            <a:off x="6703674" y="4401406"/>
            <a:ext cx="44595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altLang="zh-CN" sz="3200" b="1" dirty="0" smtClean="0">
                <a:solidFill>
                  <a:schemeClr val="tx1">
                    <a:lumMod val="75000"/>
                  </a:schemeClr>
                </a:solidFill>
                <a:latin typeface="+mj-lt"/>
                <a:cs typeface="Aharoni" panose="02010803020104030203" pitchFamily="2" charset="-79"/>
              </a:rPr>
              <a:t>1</a:t>
            </a:r>
            <a:endParaRPr lang="zh-CN" altLang="en-US" sz="3200" b="1" dirty="0">
              <a:solidFill>
                <a:schemeClr val="tx1">
                  <a:lumMod val="75000"/>
                </a:schemeClr>
              </a:solidFill>
              <a:latin typeface="+mj-lt"/>
              <a:cs typeface="Aharoni" panose="02010803020104030203" pitchFamily="2" charset="-79"/>
            </a:endParaRPr>
          </a:p>
        </p:txBody>
      </p:sp>
      <p:grpSp>
        <p:nvGrpSpPr>
          <p:cNvPr id="55" name="组合 69"/>
          <p:cNvGrpSpPr/>
          <p:nvPr/>
        </p:nvGrpSpPr>
        <p:grpSpPr>
          <a:xfrm>
            <a:off x="2957556" y="5286836"/>
            <a:ext cx="7005594" cy="1799764"/>
            <a:chOff x="6497512" y="1577003"/>
            <a:chExt cx="5119200" cy="1491293"/>
          </a:xfrm>
        </p:grpSpPr>
        <p:sp>
          <p:nvSpPr>
            <p:cNvPr id="56" name="Freeform 5"/>
            <p:cNvSpPr/>
            <p:nvPr/>
          </p:nvSpPr>
          <p:spPr bwMode="auto">
            <a:xfrm>
              <a:off x="6812196" y="1784565"/>
              <a:ext cx="4566032" cy="949168"/>
            </a:xfrm>
            <a:custGeom>
              <a:avLst/>
              <a:gdLst>
                <a:gd name="T0" fmla="*/ 2907 w 3244"/>
                <a:gd name="T1" fmla="*/ 674 h 674"/>
                <a:gd name="T2" fmla="*/ 3244 w 3244"/>
                <a:gd name="T3" fmla="*/ 337 h 674"/>
                <a:gd name="T4" fmla="*/ 2907 w 3244"/>
                <a:gd name="T5" fmla="*/ 0 h 674"/>
                <a:gd name="T6" fmla="*/ 337 w 3244"/>
                <a:gd name="T7" fmla="*/ 0 h 674"/>
                <a:gd name="T8" fmla="*/ 0 w 3244"/>
                <a:gd name="T9" fmla="*/ 337 h 674"/>
                <a:gd name="T10" fmla="*/ 337 w 3244"/>
                <a:gd name="T11" fmla="*/ 674 h 674"/>
                <a:gd name="T12" fmla="*/ 2907 w 3244"/>
                <a:gd name="T13" fmla="*/ 674 h 6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44" h="674">
                  <a:moveTo>
                    <a:pt x="2907" y="674"/>
                  </a:moveTo>
                  <a:cubicBezTo>
                    <a:pt x="3093" y="674"/>
                    <a:pt x="3244" y="523"/>
                    <a:pt x="3244" y="337"/>
                  </a:cubicBezTo>
                  <a:cubicBezTo>
                    <a:pt x="3244" y="151"/>
                    <a:pt x="3093" y="0"/>
                    <a:pt x="2907" y="0"/>
                  </a:cubicBezTo>
                  <a:cubicBezTo>
                    <a:pt x="337" y="0"/>
                    <a:pt x="337" y="0"/>
                    <a:pt x="337" y="0"/>
                  </a:cubicBezTo>
                  <a:cubicBezTo>
                    <a:pt x="151" y="0"/>
                    <a:pt x="0" y="151"/>
                    <a:pt x="0" y="337"/>
                  </a:cubicBezTo>
                  <a:cubicBezTo>
                    <a:pt x="0" y="523"/>
                    <a:pt x="151" y="674"/>
                    <a:pt x="337" y="674"/>
                  </a:cubicBezTo>
                  <a:lnTo>
                    <a:pt x="2907" y="67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600"/>
            </a:p>
          </p:txBody>
        </p:sp>
        <p:pic>
          <p:nvPicPr>
            <p:cNvPr id="57" name="图片 72"/>
            <p:cNvPicPr>
              <a:picLocks noChangeAspect="1"/>
            </p:cNvPicPr>
            <p:nvPr/>
          </p:nvPicPr>
          <p:blipFill>
            <a:blip r:embed="rId7" cstate="email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497512" y="1577003"/>
              <a:ext cx="5119200" cy="1491293"/>
            </a:xfrm>
            <a:prstGeom prst="rect">
              <a:avLst/>
            </a:prstGeom>
          </p:spPr>
        </p:pic>
      </p:grpSp>
      <p:sp>
        <p:nvSpPr>
          <p:cNvPr id="58" name="文本框 130"/>
          <p:cNvSpPr txBox="1"/>
          <p:nvPr/>
        </p:nvSpPr>
        <p:spPr>
          <a:xfrm>
            <a:off x="3598524" y="5830156"/>
            <a:ext cx="70724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altLang="zh-CN" sz="3200" b="1" dirty="0" smtClean="0">
                <a:solidFill>
                  <a:schemeClr val="tx1">
                    <a:lumMod val="75000"/>
                  </a:schemeClr>
                </a:solidFill>
                <a:latin typeface="+mj-lt"/>
                <a:cs typeface="Aharoni" panose="02010803020104030203" pitchFamily="2" charset="-79"/>
              </a:rPr>
              <a:t>34</a:t>
            </a:r>
            <a:endParaRPr lang="zh-CN" altLang="en-US" sz="3200" b="1" dirty="0">
              <a:solidFill>
                <a:schemeClr val="tx1">
                  <a:lumMod val="75000"/>
                </a:schemeClr>
              </a:solidFill>
              <a:latin typeface="+mj-lt"/>
              <a:cs typeface="Aharoni" panose="02010803020104030203" pitchFamily="2" charset="-79"/>
            </a:endParaRPr>
          </a:p>
        </p:txBody>
      </p:sp>
      <p:sp>
        <p:nvSpPr>
          <p:cNvPr id="60" name="Прямоугольник 59"/>
          <p:cNvSpPr/>
          <p:nvPr/>
        </p:nvSpPr>
        <p:spPr>
          <a:xfrm>
            <a:off x="4400550" y="5653385"/>
            <a:ext cx="49530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altLang="zh-CN" b="1" dirty="0" smtClean="0">
                <a:solidFill>
                  <a:schemeClr val="accent5">
                    <a:lumMod val="75000"/>
                  </a:schemeClr>
                </a:solidFill>
                <a:cs typeface="Open Sans" panose="020B0606030504020204" pitchFamily="34" charset="0"/>
              </a:rPr>
              <a:t>Группы комбинированной направленности</a:t>
            </a:r>
          </a:p>
          <a:p>
            <a:pPr lvl="0" algn="r"/>
            <a:r>
              <a:rPr lang="ru-RU" altLang="zh-CN" b="1" dirty="0" smtClean="0">
                <a:solidFill>
                  <a:schemeClr val="accent5">
                    <a:lumMod val="75000"/>
                  </a:schemeClr>
                </a:solidFill>
                <a:cs typeface="Open Sans" panose="020B0606030504020204" pitchFamily="34" charset="0"/>
              </a:rPr>
              <a:t>для детей </a:t>
            </a:r>
            <a:r>
              <a:rPr lang="ru-RU" altLang="zh-CN" b="1" dirty="0" smtClean="0">
                <a:solidFill>
                  <a:schemeClr val="tx1">
                    <a:lumMod val="60000"/>
                    <a:lumOff val="40000"/>
                  </a:schemeClr>
                </a:solidFill>
                <a:cs typeface="Open Sans" panose="020B0606030504020204" pitchFamily="34" charset="0"/>
              </a:rPr>
              <a:t>различными нозологиями</a:t>
            </a:r>
            <a:endParaRPr lang="ru-RU" altLang="zh-CN" b="1" dirty="0">
              <a:solidFill>
                <a:schemeClr val="tx1">
                  <a:lumMod val="60000"/>
                  <a:lumOff val="40000"/>
                </a:schemeClr>
              </a:solidFill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210742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xmlns="" id="{95384E43-6FAE-41E6-BE00-98A783B46738}"/>
              </a:ext>
            </a:extLst>
          </p:cNvPr>
          <p:cNvSpPr>
            <a:spLocks noGrp="1"/>
          </p:cNvSpPr>
          <p:nvPr>
            <p:ph type="sldNum" sz="quarter" idx="34"/>
          </p:nvPr>
        </p:nvSpPr>
        <p:spPr/>
        <p:txBody>
          <a:bodyPr/>
          <a:lstStyle/>
          <a:p>
            <a:pPr rtl="0"/>
            <a:fld id="{19B51A1E-902D-48AF-9020-955120F399B6}" type="slidenum">
              <a:rPr lang="ru-RU" noProof="0" smtClean="0"/>
              <a:pPr rtl="0"/>
              <a:t>5</a:t>
            </a:fld>
            <a:endParaRPr lang="ru-RU" noProof="0" dirty="0"/>
          </a:p>
        </p:txBody>
      </p:sp>
      <p:graphicFrame>
        <p:nvGraphicFramePr>
          <p:cNvPr id="11" name="Содержимое 10"/>
          <p:cNvGraphicFramePr>
            <a:graphicFrameLocks noGrp="1"/>
          </p:cNvGraphicFramePr>
          <p:nvPr>
            <p:ph sz="half" idx="1"/>
          </p:nvPr>
        </p:nvGraphicFramePr>
        <p:xfrm>
          <a:off x="381001" y="895350"/>
          <a:ext cx="11353800" cy="533399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Заголовок 4">
            <a:extLst>
              <a:ext uri="{FF2B5EF4-FFF2-40B4-BE49-F238E27FC236}">
                <a16:creationId xmlns:a16="http://schemas.microsoft.com/office/drawing/2014/main" xmlns="" id="{BAC06623-3B2B-4B97-84C6-E61EB05F17DB}"/>
              </a:ext>
            </a:extLst>
          </p:cNvPr>
          <p:cNvSpPr txBox="1">
            <a:spLocks/>
          </p:cNvSpPr>
          <p:nvPr/>
        </p:nvSpPr>
        <p:spPr>
          <a:xfrm>
            <a:off x="412949" y="0"/>
            <a:ext cx="11779051" cy="933450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Созданные специальные образовательные условия</a:t>
            </a:r>
          </a:p>
        </p:txBody>
      </p:sp>
    </p:spTree>
    <p:extLst>
      <p:ext uri="{BB962C8B-B14F-4D97-AF65-F5344CB8AC3E}">
        <p14:creationId xmlns:p14="http://schemas.microsoft.com/office/powerpoint/2010/main" xmlns="" val="18910768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xmlns="" id="{95384E43-6FAE-41E6-BE00-98A783B46738}"/>
              </a:ext>
            </a:extLst>
          </p:cNvPr>
          <p:cNvSpPr>
            <a:spLocks noGrp="1"/>
          </p:cNvSpPr>
          <p:nvPr>
            <p:ph type="sldNum" sz="quarter" idx="34"/>
          </p:nvPr>
        </p:nvSpPr>
        <p:spPr/>
        <p:txBody>
          <a:bodyPr/>
          <a:lstStyle/>
          <a:p>
            <a:pPr rtl="0"/>
            <a:fld id="{19B51A1E-902D-48AF-9020-955120F399B6}" type="slidenum">
              <a:rPr lang="ru-RU" noProof="0" smtClean="0"/>
              <a:pPr rtl="0"/>
              <a:t>6</a:t>
            </a:fld>
            <a:endParaRPr lang="ru-RU" noProof="0" dirty="0"/>
          </a:p>
        </p:txBody>
      </p:sp>
      <p:sp>
        <p:nvSpPr>
          <p:cNvPr id="5" name="Заголовок 4">
            <a:extLst>
              <a:ext uri="{FF2B5EF4-FFF2-40B4-BE49-F238E27FC236}">
                <a16:creationId xmlns:a16="http://schemas.microsoft.com/office/drawing/2014/main" xmlns="" id="{BAC06623-3B2B-4B97-84C6-E61EB05F17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1049" y="0"/>
            <a:ext cx="11417101" cy="1371600"/>
          </a:xfrm>
        </p:spPr>
        <p:txBody>
          <a:bodyPr/>
          <a:lstStyle/>
          <a:p>
            <a:r>
              <a:rPr lang="ru-RU" dirty="0" smtClean="0"/>
              <a:t>Всероссийский конкурс «Лучшая инклюзивная школа России»  номинация «Лучший инклюзивный детский сад»</a:t>
            </a:r>
          </a:p>
        </p:txBody>
      </p:sp>
      <p:graphicFrame>
        <p:nvGraphicFramePr>
          <p:cNvPr id="8" name="Содержимое 7"/>
          <p:cNvGraphicFramePr>
            <a:graphicFrameLocks noGrp="1"/>
          </p:cNvGraphicFramePr>
          <p:nvPr>
            <p:ph sz="half" idx="1"/>
          </p:nvPr>
        </p:nvGraphicFramePr>
        <p:xfrm>
          <a:off x="342900" y="1314452"/>
          <a:ext cx="8001000" cy="5036098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172001"/>
                <a:gridCol w="3166281"/>
                <a:gridCol w="3662718"/>
              </a:tblGrid>
              <a:tr h="582083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+mn-lt"/>
                        </a:rPr>
                        <a:t>Учебный  год</a:t>
                      </a:r>
                      <a:endParaRPr lang="ru-RU" sz="16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+mn-lt"/>
                        </a:rPr>
                        <a:t>Наименование ДОУ</a:t>
                      </a:r>
                      <a:endParaRPr lang="ru-RU" sz="16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+mn-lt"/>
                        </a:rPr>
                        <a:t>Статус</a:t>
                      </a:r>
                      <a:endParaRPr lang="ru-RU" sz="1600" dirty="0">
                        <a:latin typeface="+mn-lt"/>
                      </a:endParaRPr>
                    </a:p>
                  </a:txBody>
                  <a:tcPr/>
                </a:tc>
              </a:tr>
              <a:tr h="42358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kern="100">
                          <a:latin typeface="+mn-lt"/>
                          <a:ea typeface="PMingLiU" pitchFamily="18" charset="-120"/>
                          <a:cs typeface="Droid Sans Devanagari"/>
                        </a:rPr>
                        <a:t>2016/2017</a:t>
                      </a:r>
                    </a:p>
                  </a:txBody>
                  <a:tcPr marL="34925" marR="34925" marT="34925" marB="34925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kern="100" dirty="0" smtClean="0">
                          <a:latin typeface="+mn-lt"/>
                          <a:ea typeface="DejaVu Sans"/>
                          <a:cs typeface="Droid Sans Devanagari"/>
                        </a:rPr>
                        <a:t>МБДОУ ДС № 44 «Золушка»</a:t>
                      </a:r>
                      <a:endParaRPr lang="ru-RU" sz="1600" kern="100" dirty="0">
                        <a:latin typeface="+mn-lt"/>
                        <a:ea typeface="DejaVu Sans"/>
                        <a:cs typeface="Droid Sans Devanagari"/>
                      </a:endParaRPr>
                    </a:p>
                  </a:txBody>
                  <a:tcPr marL="34925" marR="34925" marT="34925" marB="34925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kern="100" dirty="0">
                          <a:latin typeface="+mn-lt"/>
                          <a:ea typeface="DejaVu Sans"/>
                          <a:cs typeface="Droid Sans Devanagari"/>
                        </a:rPr>
                        <a:t>Победитель регионального этапа </a:t>
                      </a:r>
                    </a:p>
                  </a:txBody>
                  <a:tcPr marL="34925" marR="34925" marT="34925" marB="34925"/>
                </a:tc>
              </a:tr>
              <a:tr h="42308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kern="100">
                          <a:latin typeface="+mn-lt"/>
                          <a:ea typeface="PMingLiU" pitchFamily="18" charset="-120"/>
                          <a:cs typeface="Droid Sans Devanagari"/>
                        </a:rPr>
                        <a:t>2017/2018</a:t>
                      </a:r>
                    </a:p>
                  </a:txBody>
                  <a:tcPr marL="34925" marR="34925" marT="34925" marB="34925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kern="100" dirty="0" smtClean="0">
                          <a:latin typeface="+mn-lt"/>
                          <a:ea typeface="DejaVu Sans"/>
                          <a:cs typeface="Droid Sans Devanagari"/>
                        </a:rPr>
                        <a:t>МБДОУ ДС № 37 «Соловушка»</a:t>
                      </a:r>
                      <a:endParaRPr lang="ru-RU" sz="1600" kern="100" dirty="0">
                        <a:latin typeface="+mn-lt"/>
                        <a:ea typeface="DejaVu Sans"/>
                        <a:cs typeface="Droid Sans Devanagari"/>
                      </a:endParaRPr>
                    </a:p>
                  </a:txBody>
                  <a:tcPr marL="34925" marR="34925" marT="34925" marB="34925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kern="100" dirty="0" smtClean="0">
                          <a:latin typeface="+mn-lt"/>
                          <a:ea typeface="DejaVu Sans"/>
                          <a:cs typeface="Droid Sans Devanagari"/>
                        </a:rPr>
                        <a:t>Призер </a:t>
                      </a:r>
                      <a:r>
                        <a:rPr lang="ru-RU" sz="1600" kern="100" dirty="0">
                          <a:latin typeface="+mn-lt"/>
                          <a:ea typeface="DejaVu Sans"/>
                          <a:cs typeface="Droid Sans Devanagari"/>
                        </a:rPr>
                        <a:t>регионального этапа</a:t>
                      </a:r>
                    </a:p>
                  </a:txBody>
                  <a:tcPr marL="34925" marR="34925" marT="34925" marB="34925"/>
                </a:tc>
              </a:tr>
              <a:tr h="43672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kern="100">
                          <a:latin typeface="+mn-lt"/>
                          <a:ea typeface="PMingLiU" pitchFamily="18" charset="-120"/>
                          <a:cs typeface="Droid Sans Devanagari"/>
                        </a:rPr>
                        <a:t>2018/2019</a:t>
                      </a:r>
                    </a:p>
                  </a:txBody>
                  <a:tcPr marL="34925" marR="34925" marT="34925" marB="34925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kern="100" dirty="0" smtClean="0">
                          <a:latin typeface="+mn-lt"/>
                          <a:ea typeface="DejaVu Sans"/>
                          <a:cs typeface="Droid Sans Devanagari"/>
                        </a:rPr>
                        <a:t>МБДОУ ДС № 52 </a:t>
                      </a:r>
                      <a:r>
                        <a:rPr lang="ru-RU" sz="1600" kern="100" dirty="0">
                          <a:latin typeface="+mn-lt"/>
                          <a:ea typeface="DejaVu Sans"/>
                          <a:cs typeface="Droid Sans Devanagari"/>
                        </a:rPr>
                        <a:t>«Ласточка»</a:t>
                      </a:r>
                    </a:p>
                  </a:txBody>
                  <a:tcPr marL="34925" marR="34925" marT="34925" marB="34925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kern="100" dirty="0">
                          <a:latin typeface="+mn-lt"/>
                          <a:ea typeface="DejaVu Sans"/>
                          <a:cs typeface="Droid Sans Devanagari"/>
                        </a:rPr>
                        <a:t>Победитель регионального этапа </a:t>
                      </a:r>
                    </a:p>
                  </a:txBody>
                  <a:tcPr marL="34925" marR="34925" marT="34925" marB="34925"/>
                </a:tc>
              </a:tr>
              <a:tr h="43672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kern="100">
                          <a:latin typeface="+mn-lt"/>
                          <a:ea typeface="PMingLiU" pitchFamily="18" charset="-120"/>
                          <a:cs typeface="Droid Sans Devanagari"/>
                        </a:rPr>
                        <a:t>2019/2020</a:t>
                      </a:r>
                    </a:p>
                  </a:txBody>
                  <a:tcPr marL="34925" marR="34925" marT="34925" marB="34925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kern="100" dirty="0" smtClean="0">
                          <a:latin typeface="+mn-lt"/>
                          <a:ea typeface="DejaVu Sans"/>
                          <a:cs typeface="Droid Sans Devanagari"/>
                        </a:rPr>
                        <a:t>МАДОУ ДС № 47 </a:t>
                      </a:r>
                      <a:r>
                        <a:rPr lang="ru-RU" sz="1600" kern="100" dirty="0">
                          <a:latin typeface="+mn-lt"/>
                          <a:ea typeface="DejaVu Sans"/>
                          <a:cs typeface="Droid Sans Devanagari"/>
                        </a:rPr>
                        <a:t>«</a:t>
                      </a:r>
                      <a:r>
                        <a:rPr lang="ru-RU" sz="1600" kern="100" dirty="0" err="1">
                          <a:latin typeface="+mn-lt"/>
                          <a:ea typeface="DejaVu Sans"/>
                          <a:cs typeface="Droid Sans Devanagari"/>
                        </a:rPr>
                        <a:t>Лесовичок</a:t>
                      </a:r>
                      <a:r>
                        <a:rPr lang="ru-RU" sz="1600" kern="100" dirty="0">
                          <a:latin typeface="+mn-lt"/>
                          <a:ea typeface="DejaVu Sans"/>
                          <a:cs typeface="Droid Sans Devanagari"/>
                        </a:rPr>
                        <a:t>»</a:t>
                      </a:r>
                    </a:p>
                  </a:txBody>
                  <a:tcPr marL="34925" marR="34925" marT="34925" marB="34925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kern="100" dirty="0">
                          <a:latin typeface="+mn-lt"/>
                          <a:ea typeface="DejaVu Sans"/>
                          <a:cs typeface="Droid Sans Devanagari"/>
                        </a:rPr>
                        <a:t>Победитель регионального этапа </a:t>
                      </a:r>
                    </a:p>
                  </a:txBody>
                  <a:tcPr marL="34925" marR="34925" marT="34925" marB="34925"/>
                </a:tc>
              </a:tr>
              <a:tr h="42308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kern="100">
                          <a:latin typeface="+mn-lt"/>
                          <a:ea typeface="PMingLiU" pitchFamily="18" charset="-120"/>
                          <a:cs typeface="Droid Sans Devanagari"/>
                        </a:rPr>
                        <a:t>2020/2021</a:t>
                      </a:r>
                    </a:p>
                  </a:txBody>
                  <a:tcPr marL="34925" marR="34925" marT="34925" marB="34925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kern="100" dirty="0" smtClean="0">
                          <a:latin typeface="+mn-lt"/>
                          <a:ea typeface="DejaVu Sans"/>
                          <a:cs typeface="Droid Sans Devanagari"/>
                        </a:rPr>
                        <a:t>МБДОУ ДС № 22 </a:t>
                      </a:r>
                      <a:r>
                        <a:rPr lang="ru-RU" sz="1600" kern="100" dirty="0">
                          <a:latin typeface="+mn-lt"/>
                          <a:ea typeface="DejaVu Sans"/>
                          <a:cs typeface="Droid Sans Devanagari"/>
                        </a:rPr>
                        <a:t>«Улыбка»</a:t>
                      </a:r>
                    </a:p>
                  </a:txBody>
                  <a:tcPr marL="34925" marR="34925" marT="34925" marB="34925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kern="100" dirty="0" smtClean="0">
                          <a:latin typeface="+mn-lt"/>
                          <a:ea typeface="DejaVu Sans"/>
                          <a:cs typeface="Droid Sans Devanagari"/>
                        </a:rPr>
                        <a:t>Призер </a:t>
                      </a:r>
                      <a:r>
                        <a:rPr lang="ru-RU" sz="1600" kern="100" dirty="0">
                          <a:latin typeface="+mn-lt"/>
                          <a:ea typeface="DejaVu Sans"/>
                          <a:cs typeface="Droid Sans Devanagari"/>
                        </a:rPr>
                        <a:t>регионального этапа</a:t>
                      </a:r>
                    </a:p>
                  </a:txBody>
                  <a:tcPr marL="34925" marR="34925" marT="34925" marB="34925"/>
                </a:tc>
              </a:tr>
              <a:tr h="39578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kern="100">
                          <a:latin typeface="+mn-lt"/>
                          <a:ea typeface="PMingLiU" pitchFamily="18" charset="-120"/>
                          <a:cs typeface="Droid Sans Devanagari"/>
                        </a:rPr>
                        <a:t>2021/2022</a:t>
                      </a:r>
                    </a:p>
                  </a:txBody>
                  <a:tcPr marL="34925" marR="34925" marT="34925" marB="34925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kern="100" dirty="0">
                          <a:latin typeface="+mn-lt"/>
                          <a:ea typeface="Times New Roman"/>
                          <a:cs typeface="Droid Sans Devanagari"/>
                        </a:rPr>
                        <a:t> </a:t>
                      </a:r>
                      <a:r>
                        <a:rPr lang="ru-RU" sz="1600" kern="100" dirty="0" smtClean="0">
                          <a:latin typeface="+mn-lt"/>
                          <a:ea typeface="DejaVu Sans"/>
                          <a:cs typeface="Droid Sans Devanagari"/>
                        </a:rPr>
                        <a:t>МБДОУ ДС</a:t>
                      </a:r>
                      <a:r>
                        <a:rPr lang="ru-RU" sz="1600" kern="100" baseline="0" dirty="0" smtClean="0">
                          <a:latin typeface="+mn-lt"/>
                          <a:ea typeface="DejaVu Sans"/>
                          <a:cs typeface="Droid Sans Devanagari"/>
                        </a:rPr>
                        <a:t> </a:t>
                      </a:r>
                      <a:r>
                        <a:rPr lang="ru-RU" sz="1600" kern="100" dirty="0" smtClean="0">
                          <a:latin typeface="+mn-lt"/>
                          <a:ea typeface="DejaVu Sans"/>
                          <a:cs typeface="Droid Sans Devanagari"/>
                        </a:rPr>
                        <a:t>№ 44 «Золушка» </a:t>
                      </a:r>
                      <a:endParaRPr lang="ru-RU" sz="1600" kern="100" dirty="0">
                        <a:latin typeface="+mn-lt"/>
                        <a:ea typeface="DejaVu Sans"/>
                        <a:cs typeface="Droid Sans Devanagari"/>
                      </a:endParaRPr>
                    </a:p>
                  </a:txBody>
                  <a:tcPr marL="34925" marR="34925" marT="34925" marB="34925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kern="100" dirty="0" smtClean="0">
                          <a:latin typeface="+mn-lt"/>
                          <a:ea typeface="DejaVu Sans"/>
                          <a:cs typeface="Droid Sans Devanagari"/>
                        </a:rPr>
                        <a:t>Призер </a:t>
                      </a:r>
                      <a:r>
                        <a:rPr lang="ru-RU" sz="1600" kern="100" dirty="0">
                          <a:latin typeface="+mn-lt"/>
                          <a:ea typeface="DejaVu Sans"/>
                          <a:cs typeface="Droid Sans Devanagari"/>
                        </a:rPr>
                        <a:t>регионального этапа</a:t>
                      </a:r>
                    </a:p>
                  </a:txBody>
                  <a:tcPr marL="34925" marR="34925" marT="34925" marB="34925"/>
                </a:tc>
              </a:tr>
              <a:tr h="38213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kern="100">
                          <a:latin typeface="+mn-lt"/>
                          <a:ea typeface="PMingLiU" pitchFamily="18" charset="-120"/>
                          <a:cs typeface="Droid Sans Devanagari"/>
                        </a:rPr>
                        <a:t>2022/2023</a:t>
                      </a:r>
                    </a:p>
                  </a:txBody>
                  <a:tcPr marL="34925" marR="34925" marT="34925" marB="34925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kern="100" dirty="0" smtClean="0">
                          <a:latin typeface="+mn-lt"/>
                          <a:ea typeface="DejaVu Sans"/>
                          <a:cs typeface="Droid Sans Devanagari"/>
                        </a:rPr>
                        <a:t>МБДОУ ДС № 41 </a:t>
                      </a:r>
                      <a:r>
                        <a:rPr lang="ru-RU" sz="1600" kern="100" dirty="0">
                          <a:latin typeface="+mn-lt"/>
                          <a:ea typeface="DejaVu Sans"/>
                          <a:cs typeface="Droid Sans Devanagari"/>
                        </a:rPr>
                        <a:t>«</a:t>
                      </a:r>
                      <a:r>
                        <a:rPr lang="ru-RU" sz="1600" kern="100" dirty="0" err="1">
                          <a:latin typeface="+mn-lt"/>
                          <a:ea typeface="DejaVu Sans"/>
                          <a:cs typeface="Droid Sans Devanagari"/>
                        </a:rPr>
                        <a:t>Семицветик</a:t>
                      </a:r>
                      <a:r>
                        <a:rPr lang="ru-RU" sz="1600" kern="100" dirty="0">
                          <a:latin typeface="+mn-lt"/>
                          <a:ea typeface="DejaVu Sans"/>
                          <a:cs typeface="Droid Sans Devanagari"/>
                        </a:rPr>
                        <a:t>»</a:t>
                      </a:r>
                    </a:p>
                  </a:txBody>
                  <a:tcPr marL="34925" marR="34925" marT="34925" marB="34925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kern="100" dirty="0" smtClean="0">
                          <a:latin typeface="+mn-lt"/>
                          <a:ea typeface="DejaVu Sans"/>
                          <a:cs typeface="Droid Sans Devanagari"/>
                        </a:rPr>
                        <a:t>Призер </a:t>
                      </a:r>
                      <a:r>
                        <a:rPr lang="ru-RU" sz="1600" kern="100" dirty="0">
                          <a:latin typeface="+mn-lt"/>
                          <a:ea typeface="DejaVu Sans"/>
                          <a:cs typeface="Droid Sans Devanagari"/>
                        </a:rPr>
                        <a:t>регионального этапа</a:t>
                      </a:r>
                    </a:p>
                  </a:txBody>
                  <a:tcPr marL="34925" marR="34925" marT="34925" marB="34925"/>
                </a:tc>
              </a:tr>
              <a:tr h="58208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kern="100" dirty="0">
                          <a:latin typeface="+mn-lt"/>
                          <a:ea typeface="PMingLiU" pitchFamily="18" charset="-120"/>
                          <a:cs typeface="Droid Sans Devanagari"/>
                        </a:rPr>
                        <a:t>2023/2024</a:t>
                      </a:r>
                    </a:p>
                  </a:txBody>
                  <a:tcPr marL="34925" marR="34925" marT="34925" marB="34925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kern="100" spc="-10" dirty="0" smtClean="0">
                          <a:latin typeface="+mn-lt"/>
                          <a:ea typeface="DejaVu Sans"/>
                          <a:cs typeface="Droid Sans Devanagari"/>
                        </a:rPr>
                        <a:t>МБДОУ ДС № </a:t>
                      </a:r>
                      <a:r>
                        <a:rPr lang="ru-RU" sz="1600" kern="100" spc="-10" dirty="0">
                          <a:latin typeface="+mn-lt"/>
                          <a:ea typeface="DejaVu Sans"/>
                          <a:cs typeface="Droid Sans Devanagari"/>
                        </a:rPr>
                        <a:t>14 «Солнышко»</a:t>
                      </a:r>
                      <a:endParaRPr lang="ru-RU" sz="1600" kern="100" dirty="0">
                        <a:latin typeface="+mn-lt"/>
                        <a:ea typeface="DejaVu Sans"/>
                        <a:cs typeface="Droid Sans Devanagari"/>
                      </a:endParaRPr>
                    </a:p>
                  </a:txBody>
                  <a:tcPr marL="34925" marR="34925" marT="34925" marB="34925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kern="100" dirty="0">
                          <a:latin typeface="+mn-lt"/>
                          <a:ea typeface="DejaVu Sans"/>
                          <a:cs typeface="Droid Sans Devanagari"/>
                        </a:rPr>
                        <a:t>Победитель регионального этапа 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kern="100" spc="-10" dirty="0">
                          <a:latin typeface="+mn-lt"/>
                          <a:ea typeface="DejaVu Sans"/>
                          <a:cs typeface="Droid Sans Devanagari"/>
                        </a:rPr>
                        <a:t>призёр в номинации «Лучшая система социального партнёрства при организации инклюзивного образовательного пространства»</a:t>
                      </a:r>
                      <a:r>
                        <a:rPr lang="ru-RU" sz="1600" kern="100" spc="-1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Droid Sans Devanagari"/>
                        </a:rPr>
                        <a:t> </a:t>
                      </a:r>
                      <a:r>
                        <a:rPr lang="ru-RU" sz="1600" kern="100" spc="-10" dirty="0">
                          <a:solidFill>
                            <a:srgbClr val="003C7D"/>
                          </a:solidFill>
                          <a:latin typeface="+mn-lt"/>
                          <a:ea typeface="Liberation Serif"/>
                          <a:cs typeface="Liberation Serif"/>
                        </a:rPr>
                        <a:t>Всероссийского</a:t>
                      </a:r>
                      <a:r>
                        <a:rPr lang="ru-RU" sz="1600" kern="100" spc="-5" dirty="0">
                          <a:solidFill>
                            <a:srgbClr val="003C7D"/>
                          </a:solidFill>
                          <a:latin typeface="+mn-lt"/>
                          <a:ea typeface="Liberation Serif"/>
                          <a:cs typeface="Liberation Serif"/>
                        </a:rPr>
                        <a:t> </a:t>
                      </a:r>
                      <a:r>
                        <a:rPr lang="ru-RU" sz="1600" kern="100" spc="-5" dirty="0" smtClean="0">
                          <a:solidFill>
                            <a:srgbClr val="003C7D"/>
                          </a:solidFill>
                          <a:latin typeface="+mn-lt"/>
                          <a:ea typeface="Liberation Serif"/>
                          <a:cs typeface="Liberation Serif"/>
                        </a:rPr>
                        <a:t>к</a:t>
                      </a:r>
                      <a:r>
                        <a:rPr lang="ru-RU" sz="1600" kern="100" spc="-10" dirty="0" smtClean="0">
                          <a:solidFill>
                            <a:srgbClr val="003C7D"/>
                          </a:solidFill>
                          <a:latin typeface="+mn-lt"/>
                          <a:ea typeface="Liberation Serif"/>
                          <a:cs typeface="Liberation Serif"/>
                        </a:rPr>
                        <a:t>онкурса</a:t>
                      </a:r>
                      <a:endParaRPr lang="ru-RU" sz="1600" kern="100" dirty="0">
                        <a:solidFill>
                          <a:srgbClr val="003C7D"/>
                        </a:solidFill>
                        <a:latin typeface="+mn-lt"/>
                        <a:ea typeface="DejaVu Sans"/>
                        <a:cs typeface="Droid Sans Devanagari"/>
                      </a:endParaRPr>
                    </a:p>
                  </a:txBody>
                  <a:tcPr marL="34925" marR="34925" marT="34925" marB="34925"/>
                </a:tc>
              </a:tr>
            </a:tbl>
          </a:graphicData>
        </a:graphic>
      </p:graphicFrame>
      <p:pic>
        <p:nvPicPr>
          <p:cNvPr id="2050" name="Picture 2" descr="C:\Users\User\Downloads\-5229033640074272182_121 (1)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8666781" y="3521123"/>
            <a:ext cx="3194558" cy="2613049"/>
          </a:xfrm>
          <a:prstGeom prst="rect">
            <a:avLst/>
          </a:prstGeom>
          <a:noFill/>
        </p:spPr>
      </p:pic>
      <p:pic>
        <p:nvPicPr>
          <p:cNvPr id="2052" name="Picture 4" descr="C:\Users\User\Downloads\-5229033640074272387_12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8447965" y="1091821"/>
            <a:ext cx="3554105" cy="213246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89107682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xmlns="" id="{95384E43-6FAE-41E6-BE00-98A783B46738}"/>
              </a:ext>
            </a:extLst>
          </p:cNvPr>
          <p:cNvSpPr>
            <a:spLocks noGrp="1"/>
          </p:cNvSpPr>
          <p:nvPr>
            <p:ph type="sldNum" sz="quarter" idx="34"/>
          </p:nvPr>
        </p:nvSpPr>
        <p:spPr/>
        <p:txBody>
          <a:bodyPr/>
          <a:lstStyle/>
          <a:p>
            <a:pPr rtl="0"/>
            <a:fld id="{19B51A1E-902D-48AF-9020-955120F399B6}" type="slidenum">
              <a:rPr lang="ru-RU" noProof="0" smtClean="0"/>
              <a:pPr rtl="0"/>
              <a:t>7</a:t>
            </a:fld>
            <a:endParaRPr lang="ru-RU" noProof="0" dirty="0"/>
          </a:p>
        </p:txBody>
      </p:sp>
      <p:sp>
        <p:nvSpPr>
          <p:cNvPr id="8" name="Заголовок 4">
            <a:extLst>
              <a:ext uri="{FF2B5EF4-FFF2-40B4-BE49-F238E27FC236}">
                <a16:creationId xmlns:a16="http://schemas.microsoft.com/office/drawing/2014/main" xmlns="" id="{BAC06623-3B2B-4B97-84C6-E61EB05F17DB}"/>
              </a:ext>
            </a:extLst>
          </p:cNvPr>
          <p:cNvSpPr txBox="1">
            <a:spLocks/>
          </p:cNvSpPr>
          <p:nvPr/>
        </p:nvSpPr>
        <p:spPr>
          <a:xfrm>
            <a:off x="412949" y="0"/>
            <a:ext cx="11779051" cy="933450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Созданные специальные образовательные условия</a:t>
            </a:r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sz="half" idx="1"/>
          </p:nvPr>
        </p:nvGraphicFramePr>
        <p:xfrm>
          <a:off x="304801" y="914400"/>
          <a:ext cx="11506200" cy="56959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189107682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xmlns="" id="{95384E43-6FAE-41E6-BE00-98A783B46738}"/>
              </a:ext>
            </a:extLst>
          </p:cNvPr>
          <p:cNvSpPr>
            <a:spLocks noGrp="1"/>
          </p:cNvSpPr>
          <p:nvPr>
            <p:ph type="sldNum" sz="quarter" idx="34"/>
          </p:nvPr>
        </p:nvSpPr>
        <p:spPr/>
        <p:txBody>
          <a:bodyPr/>
          <a:lstStyle/>
          <a:p>
            <a:pPr rtl="0"/>
            <a:fld id="{19B51A1E-902D-48AF-9020-955120F399B6}" type="slidenum">
              <a:rPr lang="ru-RU" noProof="0" smtClean="0"/>
              <a:pPr rtl="0"/>
              <a:t>8</a:t>
            </a:fld>
            <a:endParaRPr lang="ru-RU" noProof="0" dirty="0"/>
          </a:p>
        </p:txBody>
      </p:sp>
      <p:sp>
        <p:nvSpPr>
          <p:cNvPr id="8" name="Заголовок 4">
            <a:extLst>
              <a:ext uri="{FF2B5EF4-FFF2-40B4-BE49-F238E27FC236}">
                <a16:creationId xmlns:a16="http://schemas.microsoft.com/office/drawing/2014/main" xmlns="" id="{BAC06623-3B2B-4B97-84C6-E61EB05F17DB}"/>
              </a:ext>
            </a:extLst>
          </p:cNvPr>
          <p:cNvSpPr txBox="1">
            <a:spLocks/>
          </p:cNvSpPr>
          <p:nvPr/>
        </p:nvSpPr>
        <p:spPr>
          <a:xfrm>
            <a:off x="412949" y="0"/>
            <a:ext cx="11779051" cy="933450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all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Безбарьерная</a:t>
            </a:r>
            <a:r>
              <a:rPr kumimoji="0" lang="ru-RU" sz="2800" b="1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доступная</a:t>
            </a:r>
            <a:r>
              <a:rPr kumimoji="0" lang="ru-RU" sz="2800" b="1" i="0" u="none" strike="noStrike" kern="1200" cap="all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ru-RU" sz="2800" b="1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образовательная среда</a:t>
            </a:r>
          </a:p>
        </p:txBody>
      </p:sp>
      <p:pic>
        <p:nvPicPr>
          <p:cNvPr id="1026" name="Picture 2" descr="C:\МОИ ДОКУМЕНТЫ\ФОТО 2021\фото дс 15 доступка\фото дс 15\Бассейн ДОУ 15 (капремонт)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31800" y="723900"/>
            <a:ext cx="3911600" cy="2933700"/>
          </a:xfrm>
          <a:prstGeom prst="rect">
            <a:avLst/>
          </a:prstGeom>
          <a:noFill/>
        </p:spPr>
      </p:pic>
      <p:pic>
        <p:nvPicPr>
          <p:cNvPr id="7" name="Picture 4" descr="C:\Users\User\Desktop\пандус ДОУ 15 (капремонт)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958018" y="723900"/>
            <a:ext cx="3910132" cy="2932599"/>
          </a:xfrm>
          <a:prstGeom prst="rect">
            <a:avLst/>
          </a:prstGeom>
          <a:noFill/>
        </p:spPr>
      </p:pic>
      <p:pic>
        <p:nvPicPr>
          <p:cNvPr id="2" name="Picture 2" descr="C:\МОИ ДОКУМЕНТЫ\ФОТО 2025\ФОТО 32\ФОТО\20250403_120020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76251" y="3848100"/>
            <a:ext cx="3782452" cy="2724150"/>
          </a:xfrm>
          <a:prstGeom prst="rect">
            <a:avLst/>
          </a:prstGeom>
          <a:noFill/>
        </p:spPr>
      </p:pic>
      <p:pic>
        <p:nvPicPr>
          <p:cNvPr id="3" name="Picture 3" descr="C:\МОИ ДОКУМЕНТЫ\ФОТО 2025\Фото_Сенсорная_ДС №15\IMG_8782.jpe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8229600" y="3829050"/>
            <a:ext cx="3714750" cy="2800350"/>
          </a:xfrm>
          <a:prstGeom prst="rect">
            <a:avLst/>
          </a:prstGeom>
          <a:noFill/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xmlns="" id="{D0FCCFF0-4D0F-4711-82BA-CF20E188E42D}"/>
              </a:ext>
            </a:extLst>
          </p:cNvPr>
          <p:cNvPicPr>
            <a:picLocks noChangeAspect="1"/>
          </p:cNvPicPr>
          <p:nvPr/>
        </p:nvPicPr>
        <p:blipFill>
          <a:blip r:embed="rId6" cstate="email"/>
          <a:srcRect/>
          <a:stretch>
            <a:fillRect/>
          </a:stretch>
        </p:blipFill>
        <p:spPr>
          <a:xfrm>
            <a:off x="4773496" y="713043"/>
            <a:ext cx="2732203" cy="3058857"/>
          </a:xfrm>
          <a:prstGeom prst="rect">
            <a:avLst/>
          </a:prstGeom>
        </p:spPr>
      </p:pic>
      <p:pic>
        <p:nvPicPr>
          <p:cNvPr id="1028" name="Picture 4" descr="C:\МОИ ДОКУМЕНТЫ\ФОТО 2025\Фото_Сенсорная_ДС №15\IMG_8763.jpe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 flipH="1">
            <a:off x="4406900" y="3714750"/>
            <a:ext cx="3536950" cy="28956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89107682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xmlns="" id="{95384E43-6FAE-41E6-BE00-98A783B46738}"/>
              </a:ext>
            </a:extLst>
          </p:cNvPr>
          <p:cNvSpPr>
            <a:spLocks noGrp="1"/>
          </p:cNvSpPr>
          <p:nvPr>
            <p:ph type="sldNum" sz="quarter" idx="34"/>
          </p:nvPr>
        </p:nvSpPr>
        <p:spPr/>
        <p:txBody>
          <a:bodyPr/>
          <a:lstStyle/>
          <a:p>
            <a:pPr rtl="0"/>
            <a:fld id="{19B51A1E-902D-48AF-9020-955120F399B6}" type="slidenum">
              <a:rPr lang="ru-RU" noProof="0" smtClean="0"/>
              <a:pPr rtl="0"/>
              <a:t>9</a:t>
            </a:fld>
            <a:endParaRPr lang="ru-RU" noProof="0" dirty="0"/>
          </a:p>
        </p:txBody>
      </p:sp>
      <p:sp>
        <p:nvSpPr>
          <p:cNvPr id="8" name="Заголовок 4">
            <a:extLst>
              <a:ext uri="{FF2B5EF4-FFF2-40B4-BE49-F238E27FC236}">
                <a16:creationId xmlns:a16="http://schemas.microsoft.com/office/drawing/2014/main" xmlns="" id="{BAC06623-3B2B-4B97-84C6-E61EB05F17DB}"/>
              </a:ext>
            </a:extLst>
          </p:cNvPr>
          <p:cNvSpPr txBox="1">
            <a:spLocks/>
          </p:cNvSpPr>
          <p:nvPr/>
        </p:nvSpPr>
        <p:spPr>
          <a:xfrm>
            <a:off x="235528" y="163773"/>
            <a:ext cx="11779051" cy="933450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/>
          <a:p>
            <a:pPr lvl="0">
              <a:lnSpc>
                <a:spcPct val="80000"/>
              </a:lnSpc>
              <a:spcBef>
                <a:spcPct val="0"/>
              </a:spcBef>
            </a:pPr>
            <a:r>
              <a:rPr lang="ru-RU" sz="2800" b="1" cap="all" dirty="0" smtClean="0">
                <a:latin typeface="+mj-lt"/>
                <a:ea typeface="+mj-ea"/>
                <a:cs typeface="+mj-cs"/>
              </a:rPr>
              <a:t>Направления работы дошкольного образовательного учреждения, подлежащие анализу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3669D04B-E66C-4F0D-B7C7-89D974CB7FBE}"/>
              </a:ext>
            </a:extLst>
          </p:cNvPr>
          <p:cNvSpPr txBox="1"/>
          <p:nvPr/>
        </p:nvSpPr>
        <p:spPr>
          <a:xfrm>
            <a:off x="366073" y="1372097"/>
            <a:ext cx="11515725" cy="447045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>
              <a:lnSpc>
                <a:spcPct val="90000"/>
              </a:lnSpc>
              <a:spcAft>
                <a:spcPts val="2400"/>
              </a:spcAft>
              <a:buFont typeface="Wingdings" pitchFamily="2" charset="2"/>
              <a:buChar char="Ø"/>
            </a:pPr>
            <a:r>
              <a:rPr lang="ru-RU" sz="2500" dirty="0" smtClean="0"/>
              <a:t> </a:t>
            </a:r>
            <a:r>
              <a:rPr lang="ru-RU" sz="2000" b="1" dirty="0" smtClean="0"/>
              <a:t>заключения, выданные ТПМПК </a:t>
            </a:r>
            <a:r>
              <a:rPr lang="ru-RU" sz="2000" dirty="0" smtClean="0"/>
              <a:t>до 01 сентября 2023 года обучающимся с ОВЗ, на предмет их соответствия федеральной адаптированной образовательной программы дошкольного образования (далее- АОП ДО); </a:t>
            </a:r>
          </a:p>
          <a:p>
            <a:pPr algn="just">
              <a:lnSpc>
                <a:spcPct val="90000"/>
              </a:lnSpc>
              <a:spcAft>
                <a:spcPts val="2400"/>
              </a:spcAft>
              <a:buFont typeface="Wingdings" pitchFamily="2" charset="2"/>
              <a:buChar char="Ø"/>
            </a:pPr>
            <a:r>
              <a:rPr lang="ru-RU" sz="2000" b="1" dirty="0" smtClean="0"/>
              <a:t> разработанные АОП ДО </a:t>
            </a:r>
            <a:r>
              <a:rPr lang="ru-RU" sz="2000" dirty="0" smtClean="0"/>
              <a:t>на предмет соответствия рекомендациям ТПМПК;</a:t>
            </a:r>
          </a:p>
          <a:p>
            <a:pPr algn="just">
              <a:lnSpc>
                <a:spcPct val="90000"/>
              </a:lnSpc>
              <a:spcAft>
                <a:spcPts val="2400"/>
              </a:spcAft>
              <a:buFont typeface="Wingdings" pitchFamily="2" charset="2"/>
              <a:buChar char="Ø"/>
            </a:pPr>
            <a:r>
              <a:rPr lang="ru-RU" sz="2000" dirty="0" smtClean="0"/>
              <a:t> </a:t>
            </a:r>
            <a:r>
              <a:rPr lang="ru-RU" sz="2000" b="1" dirty="0" smtClean="0"/>
              <a:t>соответствие уровня образования и квалификации педагогических работников</a:t>
            </a:r>
            <a:r>
              <a:rPr lang="ru-RU" sz="2000" dirty="0" smtClean="0"/>
              <a:t>, реализующих по АОП ДО, требованиям профессиональных стандартов; </a:t>
            </a:r>
          </a:p>
          <a:p>
            <a:pPr algn="just">
              <a:lnSpc>
                <a:spcPct val="90000"/>
              </a:lnSpc>
              <a:spcAft>
                <a:spcPts val="2400"/>
              </a:spcAft>
              <a:buFont typeface="Wingdings" pitchFamily="2" charset="2"/>
              <a:buChar char="Ø"/>
            </a:pPr>
            <a:r>
              <a:rPr lang="ru-RU" sz="2000" dirty="0" smtClean="0"/>
              <a:t> </a:t>
            </a:r>
            <a:r>
              <a:rPr lang="ru-RU" sz="2000" b="1" dirty="0" smtClean="0"/>
              <a:t>прохождение курсов повышения квалификации педагогами</a:t>
            </a:r>
            <a:r>
              <a:rPr lang="ru-RU" sz="2000" dirty="0" smtClean="0"/>
              <a:t>,</a:t>
            </a:r>
            <a:r>
              <a:rPr lang="ru-RU" sz="2000" b="1" dirty="0" smtClean="0"/>
              <a:t> </a:t>
            </a:r>
            <a:r>
              <a:rPr lang="ru-RU" sz="2000" dirty="0" smtClean="0"/>
              <a:t>участвующими в реализации АОП ДО, исходя из нозологий обучающихся; </a:t>
            </a:r>
          </a:p>
          <a:p>
            <a:pPr algn="just">
              <a:lnSpc>
                <a:spcPct val="90000"/>
              </a:lnSpc>
              <a:spcAft>
                <a:spcPts val="2400"/>
              </a:spcAft>
              <a:buFont typeface="Wingdings" pitchFamily="2" charset="2"/>
              <a:buChar char="Ø"/>
            </a:pPr>
            <a:r>
              <a:rPr lang="ru-RU" sz="2000" dirty="0" smtClean="0"/>
              <a:t> деятельность </a:t>
            </a:r>
            <a:r>
              <a:rPr lang="ru-RU" sz="2000" b="1" dirty="0" smtClean="0"/>
              <a:t>психолого-педагогического консилиума</a:t>
            </a:r>
            <a:r>
              <a:rPr lang="ru-RU" sz="2000" dirty="0" smtClean="0"/>
              <a:t>;</a:t>
            </a:r>
          </a:p>
          <a:p>
            <a:pPr algn="just">
              <a:lnSpc>
                <a:spcPct val="90000"/>
              </a:lnSpc>
              <a:spcAft>
                <a:spcPts val="2400"/>
              </a:spcAft>
              <a:buFont typeface="Wingdings" pitchFamily="2" charset="2"/>
              <a:buChar char="Ø"/>
            </a:pPr>
            <a:r>
              <a:rPr lang="ru-RU" sz="2000" dirty="0" smtClean="0"/>
              <a:t> </a:t>
            </a:r>
            <a:r>
              <a:rPr lang="ru-RU" sz="2000" b="1" dirty="0" smtClean="0"/>
              <a:t>психолого-педагогическое сопровождение </a:t>
            </a:r>
            <a:r>
              <a:rPr lang="ru-RU" sz="2000" dirty="0" smtClean="0"/>
              <a:t>детей с ОВЗ и детей-инвалидов.</a:t>
            </a:r>
          </a:p>
        </p:txBody>
      </p:sp>
    </p:spTree>
    <p:extLst>
      <p:ext uri="{BB962C8B-B14F-4D97-AF65-F5344CB8AC3E}">
        <p14:creationId xmlns:p14="http://schemas.microsoft.com/office/powerpoint/2010/main" xmlns="" val="189107682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Другая 30">
      <a:dk1>
        <a:srgbClr val="003C7D"/>
      </a:dk1>
      <a:lt1>
        <a:srgbClr val="FFFFFF"/>
      </a:lt1>
      <a:dk2>
        <a:srgbClr val="003C7D"/>
      </a:dk2>
      <a:lt2>
        <a:srgbClr val="FFFFFF"/>
      </a:lt2>
      <a:accent1>
        <a:srgbClr val="40AFFF"/>
      </a:accent1>
      <a:accent2>
        <a:srgbClr val="98DBD7"/>
      </a:accent2>
      <a:accent3>
        <a:srgbClr val="DBE4A7"/>
      </a:accent3>
      <a:accent4>
        <a:srgbClr val="7030A0"/>
      </a:accent4>
      <a:accent5>
        <a:srgbClr val="0070C0"/>
      </a:accent5>
      <a:accent6>
        <a:srgbClr val="C4D36D"/>
      </a:accent6>
      <a:hlink>
        <a:srgbClr val="54C3BD"/>
      </a:hlink>
      <a:folHlink>
        <a:srgbClr val="54C3BD"/>
      </a:folHlink>
    </a:clrScheme>
    <a:fontScheme name="Другая 8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tx1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xmlns="" name="Office_30677672_TF67328976" id="{7A1FA9F3-3353-44CA-A91E-AD8A2642C02E}" vid="{F8C632DE-2BB8-46AF-A8FF-94D1F93D6D30}"/>
    </a:ext>
  </a:extLst>
</a:theme>
</file>

<file path=ppt/theme/theme2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EEA25CC0A0AC24199CDC46C25B8B0BC" ma:contentTypeVersion="10" ma:contentTypeDescription="Create a new document." ma:contentTypeScope="" ma:versionID="e3b47856d4cf355c0dacb39e1084d14f">
  <xsd:schema xmlns:xsd="http://www.w3.org/2001/XMLSchema" xmlns:xs="http://www.w3.org/2001/XMLSchema" xmlns:p="http://schemas.microsoft.com/office/2006/metadata/properties" xmlns:ns1="http://schemas.microsoft.com/sharepoint/v3" xmlns:ns2="6dc4bcd6-49db-4c07-9060-8acfc67cef9f" xmlns:ns3="fb0879af-3eba-417a-a55a-ffe6dcd6ca77" targetNamespace="http://schemas.microsoft.com/office/2006/metadata/properties" ma:root="true" ma:fieldsID="a845a615265fdb1f7b12cc65ac20ecbd" ns1:_="" ns2:_="" ns3:_="">
    <xsd:import namespace="http://schemas.microsoft.com/sharepoint/v3"/>
    <xsd:import namespace="6dc4bcd6-49db-4c07-9060-8acfc67cef9f"/>
    <xsd:import namespace="fb0879af-3eba-417a-a55a-ffe6dcd6ca7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3:SharedWithUsers" minOccurs="0"/>
                <xsd:element ref="ns3:SharedWithDetails" minOccurs="0"/>
                <xsd:element ref="ns3:LastSharedByUser" minOccurs="0"/>
                <xsd:element ref="ns3:LastSharedByTime" minOccurs="0"/>
                <xsd:element ref="ns1:_ip_UnifiedCompliancePolicyProperties" minOccurs="0"/>
                <xsd:element ref="ns1:_ip_UnifiedCompliancePolicyUIAction" minOccurs="0"/>
                <xsd:element ref="ns2:MediaServiceAutoTag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15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16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dc4bcd6-49db-4c07-9060-8acfc67cef9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AutoTags" ma:index="17" nillable="true" ma:displayName="MediaServiceAutoTags" ma:internalName="MediaServiceAutoTag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b0879af-3eba-417a-a55a-ffe6dcd6ca77" elementFormDefault="qualified">
    <xsd:import namespace="http://schemas.microsoft.com/office/2006/documentManagement/types"/>
    <xsd:import namespace="http://schemas.microsoft.com/office/infopath/2007/PartnerControls"/>
    <xsd:element name="SharedWithUsers" ma:index="11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2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LastSharedByUser" ma:index="13" nillable="true" ma:displayName="Last Shared By User" ma:hidden="true" ma:internalName="LastSharedByUser" ma:readOnly="true">
      <xsd:simpleType>
        <xsd:restriction base="dms:Note"/>
      </xsd:simpleType>
    </xsd:element>
    <xsd:element name="LastSharedByTime" ma:index="14" nillable="true" ma:displayName="Last Shared By Time" ma:hidden="true" ma:internalName="LastSharedByTime" ma:readOnly="true">
      <xsd:simpleType>
        <xsd:restriction base="dms:DateTim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_ip_UnifiedCompliancePolicyProperties xmlns="http://schemas.microsoft.com/sharepoint/v3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1BBB5711-29E1-4F8E-81A0-7947C57B208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6dc4bcd6-49db-4c07-9060-8acfc67cef9f"/>
    <ds:schemaRef ds:uri="fb0879af-3eba-417a-a55a-ffe6dcd6ca7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E4934E25-8442-49E9-ABDF-3146C4145F3B}">
  <ds:schemaRefs>
    <ds:schemaRef ds:uri="http://schemas.microsoft.com/office/2006/metadata/properties"/>
    <ds:schemaRef ds:uri="http://schemas.microsoft.com/office/infopath/2007/PartnerControls"/>
    <ds:schemaRef ds:uri="http://schemas.microsoft.com/sharepoint/v3"/>
  </ds:schemaRefs>
</ds:datastoreItem>
</file>

<file path=customXml/itemProps3.xml><?xml version="1.0" encoding="utf-8"?>
<ds:datastoreItem xmlns:ds="http://schemas.openxmlformats.org/officeDocument/2006/customXml" ds:itemID="{F6CB1848-D3E0-4F10-B640-720BE758B85B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Презентация (минималистичное оформление)</Template>
  <TotalTime>2232</TotalTime>
  <Words>527</Words>
  <Application>Microsoft Office PowerPoint</Application>
  <PresentationFormat>Произвольный</PresentationFormat>
  <Paragraphs>129</Paragraphs>
  <Slides>12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Об образовании обучающихся с инвалидностью, ограниченными возможностями здоровья (ОВЗ) в Старооскольском городском округе</vt:lpstr>
      <vt:lpstr>Сеть образовательных организаций округа, РеАЛИЗУЮЩИХ программы дошкольного образования</vt:lpstr>
      <vt:lpstr>Дети с ОВЗ и инвалидностью</vt:lpstr>
      <vt:lpstr>Созданные специальные образовательные условия</vt:lpstr>
      <vt:lpstr>Слайд 5</vt:lpstr>
      <vt:lpstr>Всероссийский конкурс «Лучшая инклюзивная школа России»  номинация «Лучший инклюзивный детский сад»</vt:lpstr>
      <vt:lpstr>Слайд 7</vt:lpstr>
      <vt:lpstr>Слайд 8</vt:lpstr>
      <vt:lpstr>Слайд 9</vt:lpstr>
      <vt:lpstr>Слайд 10</vt:lpstr>
      <vt:lpstr>Слайд 11</vt:lpstr>
      <vt:lpstr>Об образовании обучающихся с инвалидностью, ограниченными возможностями здоровья (ОВЗ) в Старооскольском городском округе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Титульный слайд презентации</dc:title>
  <dc:creator>Рудаков</dc:creator>
  <cp:lastModifiedBy>Виктор В. Зеленский</cp:lastModifiedBy>
  <cp:revision>178</cp:revision>
  <dcterms:created xsi:type="dcterms:W3CDTF">2024-08-27T06:42:35Z</dcterms:created>
  <dcterms:modified xsi:type="dcterms:W3CDTF">2025-09-04T09:08:57Z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0x010100DEEA25CC0A0AC24199CDC46C25B8B0BC</vt:lpwstr>
  </property>
</Properties>
</file>